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Lst>
  <p:notesMasterIdLst>
    <p:notesMasterId r:id="rId72"/>
  </p:notesMasterIdLst>
  <p:sldIdLst>
    <p:sldId id="269" r:id="rId7"/>
    <p:sldId id="432" r:id="rId8"/>
    <p:sldId id="410" r:id="rId9"/>
    <p:sldId id="399" r:id="rId10"/>
    <p:sldId id="329" r:id="rId11"/>
    <p:sldId id="340" r:id="rId12"/>
    <p:sldId id="341" r:id="rId13"/>
    <p:sldId id="357" r:id="rId14"/>
    <p:sldId id="350" r:id="rId15"/>
    <p:sldId id="363" r:id="rId16"/>
    <p:sldId id="364" r:id="rId17"/>
    <p:sldId id="365" r:id="rId18"/>
    <p:sldId id="367" r:id="rId19"/>
    <p:sldId id="366" r:id="rId20"/>
    <p:sldId id="368" r:id="rId21"/>
    <p:sldId id="369" r:id="rId22"/>
    <p:sldId id="351" r:id="rId23"/>
    <p:sldId id="358" r:id="rId24"/>
    <p:sldId id="359" r:id="rId25"/>
    <p:sldId id="360" r:id="rId26"/>
    <p:sldId id="361" r:id="rId27"/>
    <p:sldId id="433" r:id="rId28"/>
    <p:sldId id="431" r:id="rId29"/>
    <p:sldId id="434" r:id="rId30"/>
    <p:sldId id="435" r:id="rId31"/>
    <p:sldId id="436" r:id="rId32"/>
    <p:sldId id="439" r:id="rId33"/>
    <p:sldId id="438" r:id="rId34"/>
    <p:sldId id="437" r:id="rId35"/>
    <p:sldId id="440" r:id="rId36"/>
    <p:sldId id="422" r:id="rId37"/>
    <p:sldId id="400" r:id="rId38"/>
    <p:sldId id="362" r:id="rId39"/>
    <p:sldId id="342" r:id="rId40"/>
    <p:sldId id="343" r:id="rId41"/>
    <p:sldId id="352" r:id="rId42"/>
    <p:sldId id="356" r:id="rId43"/>
    <p:sldId id="401" r:id="rId44"/>
    <p:sldId id="331" r:id="rId45"/>
    <p:sldId id="345" r:id="rId46"/>
    <p:sldId id="355" r:id="rId47"/>
    <p:sldId id="354" r:id="rId48"/>
    <p:sldId id="402" r:id="rId49"/>
    <p:sldId id="332" r:id="rId50"/>
    <p:sldId id="339" r:id="rId51"/>
    <p:sldId id="333" r:id="rId52"/>
    <p:sldId id="336" r:id="rId53"/>
    <p:sldId id="334" r:id="rId54"/>
    <p:sldId id="337" r:id="rId55"/>
    <p:sldId id="335" r:id="rId56"/>
    <p:sldId id="347" r:id="rId57"/>
    <p:sldId id="348" r:id="rId58"/>
    <p:sldId id="349" r:id="rId59"/>
    <p:sldId id="423" r:id="rId60"/>
    <p:sldId id="441" r:id="rId61"/>
    <p:sldId id="353" r:id="rId62"/>
    <p:sldId id="442" r:id="rId63"/>
    <p:sldId id="446" r:id="rId64"/>
    <p:sldId id="447" r:id="rId65"/>
    <p:sldId id="429" r:id="rId66"/>
    <p:sldId id="443" r:id="rId67"/>
    <p:sldId id="444" r:id="rId68"/>
    <p:sldId id="445" r:id="rId69"/>
    <p:sldId id="411" r:id="rId70"/>
    <p:sldId id="26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48BC1A-C8F0-4408-A42E-6B488B78ECB5}">
          <p14:sldIdLst>
            <p14:sldId id="269"/>
            <p14:sldId id="432"/>
            <p14:sldId id="410"/>
          </p14:sldIdLst>
        </p14:section>
        <p14:section name="Element Components" id="{C1832746-9771-4BFE-A0FC-74E49F86B707}">
          <p14:sldIdLst>
            <p14:sldId id="399"/>
            <p14:sldId id="329"/>
            <p14:sldId id="340"/>
            <p14:sldId id="341"/>
            <p14:sldId id="357"/>
            <p14:sldId id="350"/>
            <p14:sldId id="363"/>
            <p14:sldId id="364"/>
            <p14:sldId id="365"/>
            <p14:sldId id="367"/>
            <p14:sldId id="366"/>
            <p14:sldId id="368"/>
            <p14:sldId id="369"/>
            <p14:sldId id="351"/>
            <p14:sldId id="358"/>
            <p14:sldId id="359"/>
            <p14:sldId id="360"/>
            <p14:sldId id="361"/>
            <p14:sldId id="433"/>
            <p14:sldId id="431"/>
            <p14:sldId id="434"/>
            <p14:sldId id="435"/>
            <p14:sldId id="436"/>
            <p14:sldId id="439"/>
            <p14:sldId id="438"/>
            <p14:sldId id="437"/>
            <p14:sldId id="440"/>
            <p14:sldId id="422"/>
          </p14:sldIdLst>
        </p14:section>
        <p14:section name="Payroll Calc" id="{E693B37F-993F-45A2-9B7E-058C3757BBD6}">
          <p14:sldIdLst>
            <p14:sldId id="400"/>
            <p14:sldId id="362"/>
            <p14:sldId id="342"/>
            <p14:sldId id="343"/>
            <p14:sldId id="352"/>
            <p14:sldId id="356"/>
          </p14:sldIdLst>
        </p14:section>
        <p14:section name="Calculation Results" id="{D9C32311-6FD2-40A4-92B6-332B61BFD5AE}">
          <p14:sldIdLst>
            <p14:sldId id="401"/>
            <p14:sldId id="331"/>
            <p14:sldId id="345"/>
            <p14:sldId id="355"/>
            <p14:sldId id="354"/>
          </p14:sldIdLst>
        </p14:section>
        <p14:section name="Balances" id="{7C059652-4359-4DAC-9E5C-9BAECCFD5BAE}">
          <p14:sldIdLst>
            <p14:sldId id="402"/>
            <p14:sldId id="332"/>
            <p14:sldId id="339"/>
            <p14:sldId id="333"/>
            <p14:sldId id="336"/>
            <p14:sldId id="334"/>
            <p14:sldId id="337"/>
            <p14:sldId id="335"/>
            <p14:sldId id="347"/>
            <p14:sldId id="348"/>
            <p14:sldId id="349"/>
            <p14:sldId id="423"/>
            <p14:sldId id="441"/>
            <p14:sldId id="353"/>
            <p14:sldId id="442"/>
            <p14:sldId id="446"/>
            <p14:sldId id="447"/>
            <p14:sldId id="429"/>
            <p14:sldId id="443"/>
          </p14:sldIdLst>
        </p14:section>
        <p14:section name="References" id="{370B9985-319B-49D9-B434-C56EE4C859D2}">
          <p14:sldIdLst>
            <p14:sldId id="444"/>
            <p14:sldId id="445"/>
            <p14:sldId id="411"/>
            <p14:sldId id="2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666699"/>
    <a:srgbClr val="006666"/>
    <a:srgbClr val="3EDAD8"/>
    <a:srgbClr val="E42929"/>
    <a:srgbClr val="79B501"/>
    <a:srgbClr val="00A4C5"/>
    <a:srgbClr val="F6731B"/>
    <a:srgbClr val="FA761D"/>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66BA7C-DD00-4235-A828-0B56558A2D54}" v="21" dt="2021-10-21T06:22:49.392"/>
    <p1510:client id="{5733F882-9180-423F-B915-99BBCB9608BD}" v="1659" dt="2021-10-21T00:12:07.787"/>
    <p1510:client id="{F137C13E-0C90-4B94-80F8-5EC3F579A612}" v="10" dt="2021-10-20T12:26:01.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peleta, Gladys A. P." userId="38c20bcf-b0f7-4c66-bd50-fba7e0f401b7" providerId="ADAL" clId="{F137C13E-0C90-4B94-80F8-5EC3F579A612}"/>
    <pc:docChg chg="undo custSel addSld delSld modSld addSection delSection modSection">
      <pc:chgData name="Espeleta, Gladys A. P." userId="38c20bcf-b0f7-4c66-bd50-fba7e0f401b7" providerId="ADAL" clId="{F137C13E-0C90-4B94-80F8-5EC3F579A612}" dt="2021-10-20T18:13:20.665" v="710" actId="20577"/>
      <pc:docMkLst>
        <pc:docMk/>
      </pc:docMkLst>
      <pc:sldChg chg="modSp mod">
        <pc:chgData name="Espeleta, Gladys A. P." userId="38c20bcf-b0f7-4c66-bd50-fba7e0f401b7" providerId="ADAL" clId="{F137C13E-0C90-4B94-80F8-5EC3F579A612}" dt="2021-10-20T18:13:20.665" v="710" actId="20577"/>
        <pc:sldMkLst>
          <pc:docMk/>
          <pc:sldMk cId="2880276025" sldId="329"/>
        </pc:sldMkLst>
        <pc:spChg chg="mod">
          <ac:chgData name="Espeleta, Gladys A. P." userId="38c20bcf-b0f7-4c66-bd50-fba7e0f401b7" providerId="ADAL" clId="{F137C13E-0C90-4B94-80F8-5EC3F579A612}" dt="2021-10-20T18:13:20.665" v="710" actId="20577"/>
          <ac:spMkLst>
            <pc:docMk/>
            <pc:sldMk cId="2880276025" sldId="329"/>
            <ac:spMk id="8" creationId="{AD7212B3-3E37-4CD3-BE6B-8B2E7322D0B2}"/>
          </ac:spMkLst>
        </pc:spChg>
      </pc:sldChg>
      <pc:sldChg chg="addSp delSp modSp mod">
        <pc:chgData name="Espeleta, Gladys A. P." userId="38c20bcf-b0f7-4c66-bd50-fba7e0f401b7" providerId="ADAL" clId="{F137C13E-0C90-4B94-80F8-5EC3F579A612}" dt="2021-10-05T00:45:58.224" v="102" actId="1076"/>
        <pc:sldMkLst>
          <pc:docMk/>
          <pc:sldMk cId="146140425" sldId="336"/>
        </pc:sldMkLst>
        <pc:picChg chg="add del">
          <ac:chgData name="Espeleta, Gladys A. P." userId="38c20bcf-b0f7-4c66-bd50-fba7e0f401b7" providerId="ADAL" clId="{F137C13E-0C90-4B94-80F8-5EC3F579A612}" dt="2021-10-04T23:26:59.680" v="32" actId="478"/>
          <ac:picMkLst>
            <pc:docMk/>
            <pc:sldMk cId="146140425" sldId="336"/>
            <ac:picMk id="4" creationId="{304F4074-56F4-4502-9B35-5E202141A22D}"/>
          </ac:picMkLst>
        </pc:picChg>
        <pc:picChg chg="add del mod">
          <ac:chgData name="Espeleta, Gladys A. P." userId="38c20bcf-b0f7-4c66-bd50-fba7e0f401b7" providerId="ADAL" clId="{F137C13E-0C90-4B94-80F8-5EC3F579A612}" dt="2021-10-05T00:44:58.918" v="99" actId="478"/>
          <ac:picMkLst>
            <pc:docMk/>
            <pc:sldMk cId="146140425" sldId="336"/>
            <ac:picMk id="6" creationId="{E680ED50-4A38-4940-A55F-90EAE005A659}"/>
          </ac:picMkLst>
        </pc:picChg>
        <pc:picChg chg="add mod">
          <ac:chgData name="Espeleta, Gladys A. P." userId="38c20bcf-b0f7-4c66-bd50-fba7e0f401b7" providerId="ADAL" clId="{F137C13E-0C90-4B94-80F8-5EC3F579A612}" dt="2021-10-05T00:45:58.224" v="102" actId="1076"/>
          <ac:picMkLst>
            <pc:docMk/>
            <pc:sldMk cId="146140425" sldId="336"/>
            <ac:picMk id="8" creationId="{A37CAF9A-A029-4E79-819F-08745EFB3810}"/>
          </ac:picMkLst>
        </pc:picChg>
      </pc:sldChg>
      <pc:sldChg chg="addSp delSp modSp mod">
        <pc:chgData name="Espeleta, Gladys A. P." userId="38c20bcf-b0f7-4c66-bd50-fba7e0f401b7" providerId="ADAL" clId="{F137C13E-0C90-4B94-80F8-5EC3F579A612}" dt="2021-10-05T00:54:35.078" v="106" actId="1076"/>
        <pc:sldMkLst>
          <pc:docMk/>
          <pc:sldMk cId="3342948199" sldId="337"/>
        </pc:sldMkLst>
        <pc:picChg chg="del">
          <ac:chgData name="Espeleta, Gladys A. P." userId="38c20bcf-b0f7-4c66-bd50-fba7e0f401b7" providerId="ADAL" clId="{F137C13E-0C90-4B94-80F8-5EC3F579A612}" dt="2021-10-04T23:27:26.016" v="36" actId="478"/>
          <ac:picMkLst>
            <pc:docMk/>
            <pc:sldMk cId="3342948199" sldId="337"/>
            <ac:picMk id="4" creationId="{7A21CF1A-BBF7-4509-83E5-886AFE8A0F6D}"/>
          </ac:picMkLst>
        </pc:picChg>
        <pc:picChg chg="add del mod">
          <ac:chgData name="Espeleta, Gladys A. P." userId="38c20bcf-b0f7-4c66-bd50-fba7e0f401b7" providerId="ADAL" clId="{F137C13E-0C90-4B94-80F8-5EC3F579A612}" dt="2021-10-05T00:54:24.976" v="103" actId="478"/>
          <ac:picMkLst>
            <pc:docMk/>
            <pc:sldMk cId="3342948199" sldId="337"/>
            <ac:picMk id="6" creationId="{3983136E-55B2-4FC6-849C-73611A2CC57E}"/>
          </ac:picMkLst>
        </pc:picChg>
        <pc:picChg chg="add mod">
          <ac:chgData name="Espeleta, Gladys A. P." userId="38c20bcf-b0f7-4c66-bd50-fba7e0f401b7" providerId="ADAL" clId="{F137C13E-0C90-4B94-80F8-5EC3F579A612}" dt="2021-10-05T00:54:35.078" v="106" actId="1076"/>
          <ac:picMkLst>
            <pc:docMk/>
            <pc:sldMk cId="3342948199" sldId="337"/>
            <ac:picMk id="8" creationId="{1107CE21-DFF9-445E-AB7A-4786DD0F2C7E}"/>
          </ac:picMkLst>
        </pc:picChg>
      </pc:sldChg>
      <pc:sldChg chg="addSp modSp del mod">
        <pc:chgData name="Espeleta, Gladys A. P." userId="38c20bcf-b0f7-4c66-bd50-fba7e0f401b7" providerId="ADAL" clId="{F137C13E-0C90-4B94-80F8-5EC3F579A612}" dt="2021-10-05T00:39:43.163" v="72" actId="2696"/>
        <pc:sldMkLst>
          <pc:docMk/>
          <pc:sldMk cId="1629121212" sldId="338"/>
        </pc:sldMkLst>
        <pc:spChg chg="mod">
          <ac:chgData name="Espeleta, Gladys A. P." userId="38c20bcf-b0f7-4c66-bd50-fba7e0f401b7" providerId="ADAL" clId="{F137C13E-0C90-4B94-80F8-5EC3F579A612}" dt="2021-10-05T00:02:34.392" v="59" actId="1076"/>
          <ac:spMkLst>
            <pc:docMk/>
            <pc:sldMk cId="1629121212" sldId="338"/>
            <ac:spMk id="5" creationId="{8C0B4A9B-7D21-439F-AFC4-37B7B00CD707}"/>
          </ac:spMkLst>
        </pc:spChg>
        <pc:picChg chg="add mod">
          <ac:chgData name="Espeleta, Gladys A. P." userId="38c20bcf-b0f7-4c66-bd50-fba7e0f401b7" providerId="ADAL" clId="{F137C13E-0C90-4B94-80F8-5EC3F579A612}" dt="2021-10-05T00:02:40.394" v="60" actId="1076"/>
          <ac:picMkLst>
            <pc:docMk/>
            <pc:sldMk cId="1629121212" sldId="338"/>
            <ac:picMk id="4" creationId="{3A0F51C3-0F2F-4681-A89C-4BE0417E5A58}"/>
          </ac:picMkLst>
        </pc:picChg>
        <pc:picChg chg="add mod">
          <ac:chgData name="Espeleta, Gladys A. P." userId="38c20bcf-b0f7-4c66-bd50-fba7e0f401b7" providerId="ADAL" clId="{F137C13E-0C90-4B94-80F8-5EC3F579A612}" dt="2021-10-05T00:02:40.394" v="60" actId="1076"/>
          <ac:picMkLst>
            <pc:docMk/>
            <pc:sldMk cId="1629121212" sldId="338"/>
            <ac:picMk id="7" creationId="{6ECD7961-CEA9-4302-9E70-37CFC67BE21A}"/>
          </ac:picMkLst>
        </pc:picChg>
        <pc:picChg chg="add mod">
          <ac:chgData name="Espeleta, Gladys A. P." userId="38c20bcf-b0f7-4c66-bd50-fba7e0f401b7" providerId="ADAL" clId="{F137C13E-0C90-4B94-80F8-5EC3F579A612}" dt="2021-10-05T00:02:48.480" v="62" actId="14100"/>
          <ac:picMkLst>
            <pc:docMk/>
            <pc:sldMk cId="1629121212" sldId="338"/>
            <ac:picMk id="10" creationId="{440E203A-FE24-416F-BB3B-4825AC7446F8}"/>
          </ac:picMkLst>
        </pc:picChg>
      </pc:sldChg>
      <pc:sldChg chg="addSp delSp modSp mod">
        <pc:chgData name="Espeleta, Gladys A. P." userId="38c20bcf-b0f7-4c66-bd50-fba7e0f401b7" providerId="ADAL" clId="{F137C13E-0C90-4B94-80F8-5EC3F579A612}" dt="2021-10-05T00:44:33.825" v="98" actId="1076"/>
        <pc:sldMkLst>
          <pc:docMk/>
          <pc:sldMk cId="429156684" sldId="339"/>
        </pc:sldMkLst>
        <pc:picChg chg="del">
          <ac:chgData name="Espeleta, Gladys A. P." userId="38c20bcf-b0f7-4c66-bd50-fba7e0f401b7" providerId="ADAL" clId="{F137C13E-0C90-4B94-80F8-5EC3F579A612}" dt="2021-10-04T23:21:18.206" v="14" actId="478"/>
          <ac:picMkLst>
            <pc:docMk/>
            <pc:sldMk cId="429156684" sldId="339"/>
            <ac:picMk id="4" creationId="{EC1653C9-EB2B-43C3-9108-70C8EB48FC24}"/>
          </ac:picMkLst>
        </pc:picChg>
        <pc:picChg chg="add del mod modCrop">
          <ac:chgData name="Espeleta, Gladys A. P." userId="38c20bcf-b0f7-4c66-bd50-fba7e0f401b7" providerId="ADAL" clId="{F137C13E-0C90-4B94-80F8-5EC3F579A612}" dt="2021-10-05T00:43:33.628" v="84" actId="478"/>
          <ac:picMkLst>
            <pc:docMk/>
            <pc:sldMk cId="429156684" sldId="339"/>
            <ac:picMk id="6" creationId="{E8AB5820-F70F-4653-ACE2-D2945496BDE7}"/>
          </ac:picMkLst>
        </pc:picChg>
        <pc:picChg chg="add del mod">
          <ac:chgData name="Espeleta, Gladys A. P." userId="38c20bcf-b0f7-4c66-bd50-fba7e0f401b7" providerId="ADAL" clId="{F137C13E-0C90-4B94-80F8-5EC3F579A612}" dt="2021-10-05T00:43:44.564" v="89" actId="478"/>
          <ac:picMkLst>
            <pc:docMk/>
            <pc:sldMk cId="429156684" sldId="339"/>
            <ac:picMk id="8" creationId="{2D4E4F96-ADAF-47E6-A0A7-E89EA15A51B4}"/>
          </ac:picMkLst>
        </pc:picChg>
        <pc:picChg chg="del">
          <ac:chgData name="Espeleta, Gladys A. P." userId="38c20bcf-b0f7-4c66-bd50-fba7e0f401b7" providerId="ADAL" clId="{F137C13E-0C90-4B94-80F8-5EC3F579A612}" dt="2021-10-04T23:22:00.929" v="25" actId="478"/>
          <ac:picMkLst>
            <pc:docMk/>
            <pc:sldMk cId="429156684" sldId="339"/>
            <ac:picMk id="9" creationId="{763170B4-4739-4D22-A027-5F98D35D3AEA}"/>
          </ac:picMkLst>
        </pc:picChg>
        <pc:picChg chg="add mod">
          <ac:chgData name="Espeleta, Gladys A. P." userId="38c20bcf-b0f7-4c66-bd50-fba7e0f401b7" providerId="ADAL" clId="{F137C13E-0C90-4B94-80F8-5EC3F579A612}" dt="2021-10-05T00:44:33.825" v="98" actId="1076"/>
          <ac:picMkLst>
            <pc:docMk/>
            <pc:sldMk cId="429156684" sldId="339"/>
            <ac:picMk id="11" creationId="{9324754A-EF93-4DAC-B37A-030858B82DFD}"/>
          </ac:picMkLst>
        </pc:picChg>
        <pc:picChg chg="add mod">
          <ac:chgData name="Espeleta, Gladys A. P." userId="38c20bcf-b0f7-4c66-bd50-fba7e0f401b7" providerId="ADAL" clId="{F137C13E-0C90-4B94-80F8-5EC3F579A612}" dt="2021-10-05T00:44:22.181" v="95" actId="1076"/>
          <ac:picMkLst>
            <pc:docMk/>
            <pc:sldMk cId="429156684" sldId="339"/>
            <ac:picMk id="13" creationId="{D6F45916-1B67-4D6B-8876-C96EA22C0D2F}"/>
          </ac:picMkLst>
        </pc:picChg>
      </pc:sldChg>
      <pc:sldChg chg="addSp delSp modSp mod">
        <pc:chgData name="Espeleta, Gladys A. P." userId="38c20bcf-b0f7-4c66-bd50-fba7e0f401b7" providerId="ADAL" clId="{F137C13E-0C90-4B94-80F8-5EC3F579A612}" dt="2021-10-05T10:32:25.560" v="270" actId="1076"/>
        <pc:sldMkLst>
          <pc:docMk/>
          <pc:sldMk cId="3136484765" sldId="340"/>
        </pc:sldMkLst>
        <pc:spChg chg="mod">
          <ac:chgData name="Espeleta, Gladys A. P." userId="38c20bcf-b0f7-4c66-bd50-fba7e0f401b7" providerId="ADAL" clId="{F137C13E-0C90-4B94-80F8-5EC3F579A612}" dt="2021-10-05T10:32:21.195" v="269" actId="20577"/>
          <ac:spMkLst>
            <pc:docMk/>
            <pc:sldMk cId="3136484765" sldId="340"/>
            <ac:spMk id="8" creationId="{AD7212B3-3E37-4CD3-BE6B-8B2E7322D0B2}"/>
          </ac:spMkLst>
        </pc:spChg>
        <pc:picChg chg="add del mod">
          <ac:chgData name="Espeleta, Gladys A. P." userId="38c20bcf-b0f7-4c66-bd50-fba7e0f401b7" providerId="ADAL" clId="{F137C13E-0C90-4B94-80F8-5EC3F579A612}" dt="2021-10-05T10:32:10.935" v="264" actId="478"/>
          <ac:picMkLst>
            <pc:docMk/>
            <pc:sldMk cId="3136484765" sldId="340"/>
            <ac:picMk id="4" creationId="{AF737EFE-F510-4013-A356-B1A6981C38C0}"/>
          </ac:picMkLst>
        </pc:picChg>
        <pc:picChg chg="add mod">
          <ac:chgData name="Espeleta, Gladys A. P." userId="38c20bcf-b0f7-4c66-bd50-fba7e0f401b7" providerId="ADAL" clId="{F137C13E-0C90-4B94-80F8-5EC3F579A612}" dt="2021-10-05T10:32:25.560" v="270" actId="1076"/>
          <ac:picMkLst>
            <pc:docMk/>
            <pc:sldMk cId="3136484765" sldId="340"/>
            <ac:picMk id="7" creationId="{24CED9DD-C6D6-46FB-8761-53436D11DF50}"/>
          </ac:picMkLst>
        </pc:picChg>
      </pc:sldChg>
      <pc:sldChg chg="addSp delSp modSp add mod modClrScheme chgLayout">
        <pc:chgData name="Espeleta, Gladys A. P." userId="38c20bcf-b0f7-4c66-bd50-fba7e0f401b7" providerId="ADAL" clId="{F137C13E-0C90-4B94-80F8-5EC3F579A612}" dt="2021-10-18T17:32:34.965" v="654" actId="1076"/>
        <pc:sldMkLst>
          <pc:docMk/>
          <pc:sldMk cId="1632769489" sldId="341"/>
        </pc:sldMkLst>
        <pc:spChg chg="add del mod ord">
          <ac:chgData name="Espeleta, Gladys A. P." userId="38c20bcf-b0f7-4c66-bd50-fba7e0f401b7" providerId="ADAL" clId="{F137C13E-0C90-4B94-80F8-5EC3F579A612}" dt="2021-10-05T08:39:57.166" v="178" actId="700"/>
          <ac:spMkLst>
            <pc:docMk/>
            <pc:sldMk cId="1632769489" sldId="341"/>
            <ac:spMk id="3" creationId="{183CB1FF-02FB-4162-A7FD-69FF1FD8AD73}"/>
          </ac:spMkLst>
        </pc:spChg>
        <pc:spChg chg="add del mod ord">
          <ac:chgData name="Espeleta, Gladys A. P." userId="38c20bcf-b0f7-4c66-bd50-fba7e0f401b7" providerId="ADAL" clId="{F137C13E-0C90-4B94-80F8-5EC3F579A612}" dt="2021-10-05T08:39:57.166" v="178" actId="700"/>
          <ac:spMkLst>
            <pc:docMk/>
            <pc:sldMk cId="1632769489" sldId="341"/>
            <ac:spMk id="4" creationId="{9894683A-3070-448B-A19F-1F13D2FEDCD7}"/>
          </ac:spMkLst>
        </pc:spChg>
        <pc:spChg chg="mod">
          <ac:chgData name="Espeleta, Gladys A. P." userId="38c20bcf-b0f7-4c66-bd50-fba7e0f401b7" providerId="ADAL" clId="{F137C13E-0C90-4B94-80F8-5EC3F579A612}" dt="2021-10-18T17:32:28.293" v="653" actId="1076"/>
          <ac:spMkLst>
            <pc:docMk/>
            <pc:sldMk cId="1632769489" sldId="341"/>
            <ac:spMk id="5" creationId="{8C0B4A9B-7D21-439F-AFC4-37B7B00CD707}"/>
          </ac:spMkLst>
        </pc:spChg>
        <pc:spChg chg="add del mod ord">
          <ac:chgData name="Espeleta, Gladys A. P." userId="38c20bcf-b0f7-4c66-bd50-fba7e0f401b7" providerId="ADAL" clId="{F137C13E-0C90-4B94-80F8-5EC3F579A612}" dt="2021-10-05T08:40:08.491" v="180" actId="700"/>
          <ac:spMkLst>
            <pc:docMk/>
            <pc:sldMk cId="1632769489" sldId="341"/>
            <ac:spMk id="6" creationId="{12256AC2-C772-447F-9C4B-CBA3603DAA51}"/>
          </ac:spMkLst>
        </pc:spChg>
        <pc:spChg chg="add del mod ord">
          <ac:chgData name="Espeleta, Gladys A. P." userId="38c20bcf-b0f7-4c66-bd50-fba7e0f401b7" providerId="ADAL" clId="{F137C13E-0C90-4B94-80F8-5EC3F579A612}" dt="2021-10-05T08:40:08.491" v="180" actId="700"/>
          <ac:spMkLst>
            <pc:docMk/>
            <pc:sldMk cId="1632769489" sldId="341"/>
            <ac:spMk id="7" creationId="{A3041A52-2D7D-4BA8-8D33-4DC9FBCBB50B}"/>
          </ac:spMkLst>
        </pc:spChg>
        <pc:spChg chg="mod">
          <ac:chgData name="Espeleta, Gladys A. P." userId="38c20bcf-b0f7-4c66-bd50-fba7e0f401b7" providerId="ADAL" clId="{F137C13E-0C90-4B94-80F8-5EC3F579A612}" dt="2021-10-04T09:10:00.554" v="13" actId="20577"/>
          <ac:spMkLst>
            <pc:docMk/>
            <pc:sldMk cId="1632769489" sldId="341"/>
            <ac:spMk id="8" creationId="{AD7212B3-3E37-4CD3-BE6B-8B2E7322D0B2}"/>
          </ac:spMkLst>
        </pc:spChg>
        <pc:spChg chg="add mod">
          <ac:chgData name="Espeleta, Gladys A. P." userId="38c20bcf-b0f7-4c66-bd50-fba7e0f401b7" providerId="ADAL" clId="{F137C13E-0C90-4B94-80F8-5EC3F579A612}" dt="2021-10-18T17:32:34.965" v="654" actId="1076"/>
          <ac:spMkLst>
            <pc:docMk/>
            <pc:sldMk cId="1632769489" sldId="341"/>
            <ac:spMk id="9" creationId="{EBABF72A-6421-4C90-8992-83ECBF30BFF3}"/>
          </ac:spMkLst>
        </pc:spChg>
        <pc:picChg chg="add del mod">
          <ac:chgData name="Espeleta, Gladys A. P." userId="38c20bcf-b0f7-4c66-bd50-fba7e0f401b7" providerId="ADAL" clId="{F137C13E-0C90-4B94-80F8-5EC3F579A612}" dt="2021-10-18T17:32:14.155" v="650" actId="478"/>
          <ac:picMkLst>
            <pc:docMk/>
            <pc:sldMk cId="1632769489" sldId="341"/>
            <ac:picMk id="4" creationId="{8EC1EC9B-CF29-49EE-A49D-FE4766B9F43E}"/>
          </ac:picMkLst>
        </pc:picChg>
      </pc:sldChg>
      <pc:sldChg chg="add del">
        <pc:chgData name="Espeleta, Gladys A. P." userId="38c20bcf-b0f7-4c66-bd50-fba7e0f401b7" providerId="ADAL" clId="{F137C13E-0C90-4B94-80F8-5EC3F579A612}" dt="2021-10-05T00:39:32.662" v="69" actId="2696"/>
        <pc:sldMkLst>
          <pc:docMk/>
          <pc:sldMk cId="1370981356" sldId="346"/>
        </pc:sldMkLst>
      </pc:sldChg>
      <pc:sldChg chg="delSp modSp add mod">
        <pc:chgData name="Espeleta, Gladys A. P." userId="38c20bcf-b0f7-4c66-bd50-fba7e0f401b7" providerId="ADAL" clId="{F137C13E-0C90-4B94-80F8-5EC3F579A612}" dt="2021-10-05T00:39:25.551" v="68" actId="478"/>
        <pc:sldMkLst>
          <pc:docMk/>
          <pc:sldMk cId="1077046813" sldId="347"/>
        </pc:sldMkLst>
        <pc:spChg chg="del">
          <ac:chgData name="Espeleta, Gladys A. P." userId="38c20bcf-b0f7-4c66-bd50-fba7e0f401b7" providerId="ADAL" clId="{F137C13E-0C90-4B94-80F8-5EC3F579A612}" dt="2021-10-05T00:39:25.551" v="68" actId="478"/>
          <ac:spMkLst>
            <pc:docMk/>
            <pc:sldMk cId="1077046813" sldId="347"/>
            <ac:spMk id="8" creationId="{AD7212B3-3E37-4CD3-BE6B-8B2E7322D0B2}"/>
          </ac:spMkLst>
        </pc:spChg>
        <pc:picChg chg="mod">
          <ac:chgData name="Espeleta, Gladys A. P." userId="38c20bcf-b0f7-4c66-bd50-fba7e0f401b7" providerId="ADAL" clId="{F137C13E-0C90-4B94-80F8-5EC3F579A612}" dt="2021-10-05T00:39:21.003" v="66" actId="1076"/>
          <ac:picMkLst>
            <pc:docMk/>
            <pc:sldMk cId="1077046813" sldId="347"/>
            <ac:picMk id="4" creationId="{3A0F51C3-0F2F-4681-A89C-4BE0417E5A58}"/>
          </ac:picMkLst>
        </pc:picChg>
        <pc:picChg chg="mod">
          <ac:chgData name="Espeleta, Gladys A. P." userId="38c20bcf-b0f7-4c66-bd50-fba7e0f401b7" providerId="ADAL" clId="{F137C13E-0C90-4B94-80F8-5EC3F579A612}" dt="2021-10-05T00:39:22.562" v="67" actId="1076"/>
          <ac:picMkLst>
            <pc:docMk/>
            <pc:sldMk cId="1077046813" sldId="347"/>
            <ac:picMk id="7" creationId="{6ECD7961-CEA9-4302-9E70-37CFC67BE21A}"/>
          </ac:picMkLst>
        </pc:picChg>
      </pc:sldChg>
      <pc:sldChg chg="addSp delSp modSp add mod">
        <pc:chgData name="Espeleta, Gladys A. P." userId="38c20bcf-b0f7-4c66-bd50-fba7e0f401b7" providerId="ADAL" clId="{F137C13E-0C90-4B94-80F8-5EC3F579A612}" dt="2021-10-05T00:41:33.189" v="78" actId="1076"/>
        <pc:sldMkLst>
          <pc:docMk/>
          <pc:sldMk cId="1905661394" sldId="348"/>
        </pc:sldMkLst>
        <pc:picChg chg="del">
          <ac:chgData name="Espeleta, Gladys A. P." userId="38c20bcf-b0f7-4c66-bd50-fba7e0f401b7" providerId="ADAL" clId="{F137C13E-0C90-4B94-80F8-5EC3F579A612}" dt="2021-10-05T00:40:10.379" v="73" actId="478"/>
          <ac:picMkLst>
            <pc:docMk/>
            <pc:sldMk cId="1905661394" sldId="348"/>
            <ac:picMk id="4" creationId="{3A0F51C3-0F2F-4681-A89C-4BE0417E5A58}"/>
          </ac:picMkLst>
        </pc:picChg>
        <pc:picChg chg="add mod">
          <ac:chgData name="Espeleta, Gladys A. P." userId="38c20bcf-b0f7-4c66-bd50-fba7e0f401b7" providerId="ADAL" clId="{F137C13E-0C90-4B94-80F8-5EC3F579A612}" dt="2021-10-05T00:41:33.189" v="78" actId="1076"/>
          <ac:picMkLst>
            <pc:docMk/>
            <pc:sldMk cId="1905661394" sldId="348"/>
            <ac:picMk id="6" creationId="{AF30481E-48C8-4E90-9B0D-DE02011E7480}"/>
          </ac:picMkLst>
        </pc:picChg>
        <pc:picChg chg="del">
          <ac:chgData name="Espeleta, Gladys A. P." userId="38c20bcf-b0f7-4c66-bd50-fba7e0f401b7" providerId="ADAL" clId="{F137C13E-0C90-4B94-80F8-5EC3F579A612}" dt="2021-10-05T00:40:11.685" v="74" actId="478"/>
          <ac:picMkLst>
            <pc:docMk/>
            <pc:sldMk cId="1905661394" sldId="348"/>
            <ac:picMk id="7" creationId="{6ECD7961-CEA9-4302-9E70-37CFC67BE21A}"/>
          </ac:picMkLst>
        </pc:picChg>
        <pc:picChg chg="del mod">
          <ac:chgData name="Espeleta, Gladys A. P." userId="38c20bcf-b0f7-4c66-bd50-fba7e0f401b7" providerId="ADAL" clId="{F137C13E-0C90-4B94-80F8-5EC3F579A612}" dt="2021-10-05T00:40:12.905" v="75" actId="478"/>
          <ac:picMkLst>
            <pc:docMk/>
            <pc:sldMk cId="1905661394" sldId="348"/>
            <ac:picMk id="10" creationId="{440E203A-FE24-416F-BB3B-4825AC7446F8}"/>
          </ac:picMkLst>
        </pc:picChg>
      </pc:sldChg>
      <pc:sldChg chg="addSp delSp modSp add mod">
        <pc:chgData name="Espeleta, Gladys A. P." userId="38c20bcf-b0f7-4c66-bd50-fba7e0f401b7" providerId="ADAL" clId="{F137C13E-0C90-4B94-80F8-5EC3F579A612}" dt="2021-10-05T00:42:31.105" v="83" actId="1076"/>
        <pc:sldMkLst>
          <pc:docMk/>
          <pc:sldMk cId="1008487424" sldId="349"/>
        </pc:sldMkLst>
        <pc:picChg chg="add mod">
          <ac:chgData name="Espeleta, Gladys A. P." userId="38c20bcf-b0f7-4c66-bd50-fba7e0f401b7" providerId="ADAL" clId="{F137C13E-0C90-4B94-80F8-5EC3F579A612}" dt="2021-10-05T00:42:31.105" v="83" actId="1076"/>
          <ac:picMkLst>
            <pc:docMk/>
            <pc:sldMk cId="1008487424" sldId="349"/>
            <ac:picMk id="4" creationId="{411CA146-3159-415C-923F-E4277F423F0F}"/>
          </ac:picMkLst>
        </pc:picChg>
        <pc:picChg chg="del">
          <ac:chgData name="Espeleta, Gladys A. P." userId="38c20bcf-b0f7-4c66-bd50-fba7e0f401b7" providerId="ADAL" clId="{F137C13E-0C90-4B94-80F8-5EC3F579A612}" dt="2021-10-05T00:41:38.350" v="80" actId="478"/>
          <ac:picMkLst>
            <pc:docMk/>
            <pc:sldMk cId="1008487424" sldId="349"/>
            <ac:picMk id="6" creationId="{AF30481E-48C8-4E90-9B0D-DE02011E7480}"/>
          </ac:picMkLst>
        </pc:picChg>
      </pc:sldChg>
      <pc:sldChg chg="addSp modSp add mod">
        <pc:chgData name="Espeleta, Gladys A. P." userId="38c20bcf-b0f7-4c66-bd50-fba7e0f401b7" providerId="ADAL" clId="{F137C13E-0C90-4B94-80F8-5EC3F579A612}" dt="2021-10-05T08:52:48.194" v="222" actId="20577"/>
        <pc:sldMkLst>
          <pc:docMk/>
          <pc:sldMk cId="2443009947" sldId="350"/>
        </pc:sldMkLst>
        <pc:spChg chg="mod">
          <ac:chgData name="Espeleta, Gladys A. P." userId="38c20bcf-b0f7-4c66-bd50-fba7e0f401b7" providerId="ADAL" clId="{F137C13E-0C90-4B94-80F8-5EC3F579A612}" dt="2021-10-05T07:21:48.287" v="152" actId="20577"/>
          <ac:spMkLst>
            <pc:docMk/>
            <pc:sldMk cId="2443009947" sldId="350"/>
            <ac:spMk id="5" creationId="{8C0B4A9B-7D21-439F-AFC4-37B7B00CD707}"/>
          </ac:spMkLst>
        </pc:spChg>
        <pc:spChg chg="add mod">
          <ac:chgData name="Espeleta, Gladys A. P." userId="38c20bcf-b0f7-4c66-bd50-fba7e0f401b7" providerId="ADAL" clId="{F137C13E-0C90-4B94-80F8-5EC3F579A612}" dt="2021-10-05T08:52:48.194" v="222" actId="20577"/>
          <ac:spMkLst>
            <pc:docMk/>
            <pc:sldMk cId="2443009947" sldId="350"/>
            <ac:spMk id="6" creationId="{E9F42EF5-06EB-423D-8E2C-3B03770CC0A8}"/>
          </ac:spMkLst>
        </pc:spChg>
      </pc:sldChg>
      <pc:sldChg chg="new del">
        <pc:chgData name="Espeleta, Gladys A. P." userId="38c20bcf-b0f7-4c66-bd50-fba7e0f401b7" providerId="ADAL" clId="{F137C13E-0C90-4B94-80F8-5EC3F579A612}" dt="2021-10-05T07:21:59.960" v="154" actId="2696"/>
        <pc:sldMkLst>
          <pc:docMk/>
          <pc:sldMk cId="1436496624" sldId="351"/>
        </pc:sldMkLst>
      </pc:sldChg>
      <pc:sldChg chg="addSp delSp modSp add mod">
        <pc:chgData name="Espeleta, Gladys A. P." userId="38c20bcf-b0f7-4c66-bd50-fba7e0f401b7" providerId="ADAL" clId="{F137C13E-0C90-4B94-80F8-5EC3F579A612}" dt="2021-10-18T17:51:45.190" v="675" actId="21"/>
        <pc:sldMkLst>
          <pc:docMk/>
          <pc:sldMk cId="4032418987" sldId="351"/>
        </pc:sldMkLst>
        <pc:spChg chg="mod">
          <ac:chgData name="Espeleta, Gladys A. P." userId="38c20bcf-b0f7-4c66-bd50-fba7e0f401b7" providerId="ADAL" clId="{F137C13E-0C90-4B94-80F8-5EC3F579A612}" dt="2021-10-05T08:58:05.329" v="258" actId="1076"/>
          <ac:spMkLst>
            <pc:docMk/>
            <pc:sldMk cId="4032418987" sldId="351"/>
            <ac:spMk id="5" creationId="{8C0B4A9B-7D21-439F-AFC4-37B7B00CD707}"/>
          </ac:spMkLst>
        </pc:spChg>
        <pc:spChg chg="add del mod">
          <ac:chgData name="Espeleta, Gladys A. P." userId="38c20bcf-b0f7-4c66-bd50-fba7e0f401b7" providerId="ADAL" clId="{F137C13E-0C90-4B94-80F8-5EC3F579A612}" dt="2021-10-05T08:57:03.479" v="242" actId="478"/>
          <ac:spMkLst>
            <pc:docMk/>
            <pc:sldMk cId="4032418987" sldId="351"/>
            <ac:spMk id="6" creationId="{CE9C0E89-8C04-4AD3-9389-039296235693}"/>
          </ac:spMkLst>
        </pc:spChg>
        <pc:spChg chg="add mod">
          <ac:chgData name="Espeleta, Gladys A. P." userId="38c20bcf-b0f7-4c66-bd50-fba7e0f401b7" providerId="ADAL" clId="{F137C13E-0C90-4B94-80F8-5EC3F579A612}" dt="2021-10-18T17:51:45.190" v="675" actId="21"/>
          <ac:spMkLst>
            <pc:docMk/>
            <pc:sldMk cId="4032418987" sldId="351"/>
            <ac:spMk id="7" creationId="{450904FF-6228-4E04-BC4F-18143A6D63BC}"/>
          </ac:spMkLst>
        </pc:spChg>
        <pc:picChg chg="add del mod">
          <ac:chgData name="Espeleta, Gladys A. P." userId="38c20bcf-b0f7-4c66-bd50-fba7e0f401b7" providerId="ADAL" clId="{F137C13E-0C90-4B94-80F8-5EC3F579A612}" dt="2021-10-18T17:42:20.059" v="656" actId="478"/>
          <ac:picMkLst>
            <pc:docMk/>
            <pc:sldMk cId="4032418987" sldId="351"/>
            <ac:picMk id="4" creationId="{18AC45C6-DEBD-4000-A0E0-222BC91D3E14}"/>
          </ac:picMkLst>
        </pc:picChg>
      </pc:sldChg>
      <pc:sldChg chg="delSp modSp add mod">
        <pc:chgData name="Espeleta, Gladys A. P." userId="38c20bcf-b0f7-4c66-bd50-fba7e0f401b7" providerId="ADAL" clId="{F137C13E-0C90-4B94-80F8-5EC3F579A612}" dt="2021-10-18T17:32:11.447" v="649" actId="1076"/>
        <pc:sldMkLst>
          <pc:docMk/>
          <pc:sldMk cId="1593801611" sldId="357"/>
        </pc:sldMkLst>
        <pc:spChg chg="del">
          <ac:chgData name="Espeleta, Gladys A. P." userId="38c20bcf-b0f7-4c66-bd50-fba7e0f401b7" providerId="ADAL" clId="{F137C13E-0C90-4B94-80F8-5EC3F579A612}" dt="2021-10-18T17:29:56.582" v="358" actId="478"/>
          <ac:spMkLst>
            <pc:docMk/>
            <pc:sldMk cId="1593801611" sldId="357"/>
            <ac:spMk id="5" creationId="{8C0B4A9B-7D21-439F-AFC4-37B7B00CD707}"/>
          </ac:spMkLst>
        </pc:spChg>
        <pc:spChg chg="mod">
          <ac:chgData name="Espeleta, Gladys A. P." userId="38c20bcf-b0f7-4c66-bd50-fba7e0f401b7" providerId="ADAL" clId="{F137C13E-0C90-4B94-80F8-5EC3F579A612}" dt="2021-10-18T17:32:01.834" v="648" actId="20577"/>
          <ac:spMkLst>
            <pc:docMk/>
            <pc:sldMk cId="1593801611" sldId="357"/>
            <ac:spMk id="9" creationId="{EBABF72A-6421-4C90-8992-83ECBF30BFF3}"/>
          </ac:spMkLst>
        </pc:spChg>
        <pc:picChg chg="mod">
          <ac:chgData name="Espeleta, Gladys A. P." userId="38c20bcf-b0f7-4c66-bd50-fba7e0f401b7" providerId="ADAL" clId="{F137C13E-0C90-4B94-80F8-5EC3F579A612}" dt="2021-10-18T17:32:11.447" v="649" actId="1076"/>
          <ac:picMkLst>
            <pc:docMk/>
            <pc:sldMk cId="1593801611" sldId="357"/>
            <ac:picMk id="4" creationId="{8EC1EC9B-CF29-49EE-A49D-FE4766B9F43E}"/>
          </ac:picMkLst>
        </pc:picChg>
      </pc:sldChg>
      <pc:sldChg chg="new del">
        <pc:chgData name="Espeleta, Gladys A. P." userId="38c20bcf-b0f7-4c66-bd50-fba7e0f401b7" providerId="ADAL" clId="{F137C13E-0C90-4B94-80F8-5EC3F579A612}" dt="2021-10-18T17:52:19.138" v="677" actId="2696"/>
        <pc:sldMkLst>
          <pc:docMk/>
          <pc:sldMk cId="1502120911" sldId="358"/>
        </pc:sldMkLst>
      </pc:sldChg>
      <pc:sldChg chg="addSp modSp add mod">
        <pc:chgData name="Espeleta, Gladys A. P." userId="38c20bcf-b0f7-4c66-bd50-fba7e0f401b7" providerId="ADAL" clId="{F137C13E-0C90-4B94-80F8-5EC3F579A612}" dt="2021-10-18T17:53:01.602" v="683" actId="1076"/>
        <pc:sldMkLst>
          <pc:docMk/>
          <pc:sldMk cId="3592238538" sldId="358"/>
        </pc:sldMkLst>
        <pc:spChg chg="mod">
          <ac:chgData name="Espeleta, Gladys A. P." userId="38c20bcf-b0f7-4c66-bd50-fba7e0f401b7" providerId="ADAL" clId="{F137C13E-0C90-4B94-80F8-5EC3F579A612}" dt="2021-10-18T17:52:25.808" v="680"/>
          <ac:spMkLst>
            <pc:docMk/>
            <pc:sldMk cId="3592238538" sldId="358"/>
            <ac:spMk id="7" creationId="{450904FF-6228-4E04-BC4F-18143A6D63BC}"/>
          </ac:spMkLst>
        </pc:spChg>
        <pc:picChg chg="add mod">
          <ac:chgData name="Espeleta, Gladys A. P." userId="38c20bcf-b0f7-4c66-bd50-fba7e0f401b7" providerId="ADAL" clId="{F137C13E-0C90-4B94-80F8-5EC3F579A612}" dt="2021-10-18T17:53:01.602" v="683" actId="1076"/>
          <ac:picMkLst>
            <pc:docMk/>
            <pc:sldMk cId="3592238538" sldId="358"/>
            <ac:picMk id="4" creationId="{25441672-DB76-44BF-83FC-680D1ADC12E9}"/>
          </ac:picMkLst>
        </pc:picChg>
      </pc:sldChg>
      <pc:sldChg chg="addSp delSp modSp add mod">
        <pc:chgData name="Espeleta, Gladys A. P." userId="38c20bcf-b0f7-4c66-bd50-fba7e0f401b7" providerId="ADAL" clId="{F137C13E-0C90-4B94-80F8-5EC3F579A612}" dt="2021-10-18T17:55:21.515" v="690" actId="1076"/>
        <pc:sldMkLst>
          <pc:docMk/>
          <pc:sldMk cId="3267310186" sldId="359"/>
        </pc:sldMkLst>
        <pc:spChg chg="del">
          <ac:chgData name="Espeleta, Gladys A. P." userId="38c20bcf-b0f7-4c66-bd50-fba7e0f401b7" providerId="ADAL" clId="{F137C13E-0C90-4B94-80F8-5EC3F579A612}" dt="2021-10-18T17:55:10.724" v="685" actId="478"/>
          <ac:spMkLst>
            <pc:docMk/>
            <pc:sldMk cId="3267310186" sldId="359"/>
            <ac:spMk id="7" creationId="{450904FF-6228-4E04-BC4F-18143A6D63BC}"/>
          </ac:spMkLst>
        </pc:spChg>
        <pc:picChg chg="del">
          <ac:chgData name="Espeleta, Gladys A. P." userId="38c20bcf-b0f7-4c66-bd50-fba7e0f401b7" providerId="ADAL" clId="{F137C13E-0C90-4B94-80F8-5EC3F579A612}" dt="2021-10-18T17:55:11.911" v="686" actId="478"/>
          <ac:picMkLst>
            <pc:docMk/>
            <pc:sldMk cId="3267310186" sldId="359"/>
            <ac:picMk id="4" creationId="{25441672-DB76-44BF-83FC-680D1ADC12E9}"/>
          </ac:picMkLst>
        </pc:picChg>
        <pc:picChg chg="add mod">
          <ac:chgData name="Espeleta, Gladys A. P." userId="38c20bcf-b0f7-4c66-bd50-fba7e0f401b7" providerId="ADAL" clId="{F137C13E-0C90-4B94-80F8-5EC3F579A612}" dt="2021-10-18T17:55:21.515" v="690" actId="1076"/>
          <ac:picMkLst>
            <pc:docMk/>
            <pc:sldMk cId="3267310186" sldId="359"/>
            <ac:picMk id="6" creationId="{05BBD926-E715-4302-ACB1-B76A5F2F2C79}"/>
          </ac:picMkLst>
        </pc:picChg>
      </pc:sldChg>
      <pc:sldChg chg="addSp delSp modSp add mod">
        <pc:chgData name="Espeleta, Gladys A. P." userId="38c20bcf-b0f7-4c66-bd50-fba7e0f401b7" providerId="ADAL" clId="{F137C13E-0C90-4B94-80F8-5EC3F579A612}" dt="2021-10-18T17:55:56.100" v="695" actId="1076"/>
        <pc:sldMkLst>
          <pc:docMk/>
          <pc:sldMk cId="3786559989" sldId="360"/>
        </pc:sldMkLst>
        <pc:picChg chg="add mod">
          <ac:chgData name="Espeleta, Gladys A. P." userId="38c20bcf-b0f7-4c66-bd50-fba7e0f401b7" providerId="ADAL" clId="{F137C13E-0C90-4B94-80F8-5EC3F579A612}" dt="2021-10-18T17:55:56.100" v="695" actId="1076"/>
          <ac:picMkLst>
            <pc:docMk/>
            <pc:sldMk cId="3786559989" sldId="360"/>
            <ac:picMk id="4" creationId="{7318D398-31BE-4203-A5F0-AEFBE7EE0359}"/>
          </ac:picMkLst>
        </pc:picChg>
        <pc:picChg chg="del">
          <ac:chgData name="Espeleta, Gladys A. P." userId="38c20bcf-b0f7-4c66-bd50-fba7e0f401b7" providerId="ADAL" clId="{F137C13E-0C90-4B94-80F8-5EC3F579A612}" dt="2021-10-18T17:55:25.984" v="692" actId="478"/>
          <ac:picMkLst>
            <pc:docMk/>
            <pc:sldMk cId="3786559989" sldId="360"/>
            <ac:picMk id="6" creationId="{05BBD926-E715-4302-ACB1-B76A5F2F2C79}"/>
          </ac:picMkLst>
        </pc:picChg>
      </pc:sldChg>
      <pc:sldChg chg="addSp delSp modSp add mod">
        <pc:chgData name="Espeleta, Gladys A. P." userId="38c20bcf-b0f7-4c66-bd50-fba7e0f401b7" providerId="ADAL" clId="{F137C13E-0C90-4B94-80F8-5EC3F579A612}" dt="2021-10-18T17:56:24.285" v="700" actId="1076"/>
        <pc:sldMkLst>
          <pc:docMk/>
          <pc:sldMk cId="775014330" sldId="361"/>
        </pc:sldMkLst>
        <pc:picChg chg="del">
          <ac:chgData name="Espeleta, Gladys A. P." userId="38c20bcf-b0f7-4c66-bd50-fba7e0f401b7" providerId="ADAL" clId="{F137C13E-0C90-4B94-80F8-5EC3F579A612}" dt="2021-10-18T17:56:00.534" v="697" actId="478"/>
          <ac:picMkLst>
            <pc:docMk/>
            <pc:sldMk cId="775014330" sldId="361"/>
            <ac:picMk id="4" creationId="{7318D398-31BE-4203-A5F0-AEFBE7EE0359}"/>
          </ac:picMkLst>
        </pc:picChg>
        <pc:picChg chg="add mod">
          <ac:chgData name="Espeleta, Gladys A. P." userId="38c20bcf-b0f7-4c66-bd50-fba7e0f401b7" providerId="ADAL" clId="{F137C13E-0C90-4B94-80F8-5EC3F579A612}" dt="2021-10-18T17:56:24.285" v="700" actId="1076"/>
          <ac:picMkLst>
            <pc:docMk/>
            <pc:sldMk cId="775014330" sldId="361"/>
            <ac:picMk id="6" creationId="{72C00ECF-CC92-498F-AAE6-77E75A2BC5AF}"/>
          </ac:picMkLst>
        </pc:picChg>
      </pc:sldChg>
    </pc:docChg>
  </pc:docChgLst>
  <pc:docChgLst>
    <pc:chgData name="Espeleta, Gladys A. P." userId="S::gladys.a.p.espeleta@accenture.com::38c20bcf-b0f7-4c66-bd50-fba7e0f401b7" providerId="AD" clId="Web-{6E06A575-368C-4BB4-B890-A2135F67C447}"/>
    <pc:docChg chg="addSld delSld modSld sldOrd">
      <pc:chgData name="Espeleta, Gladys A. P." userId="S::gladys.a.p.espeleta@accenture.com::38c20bcf-b0f7-4c66-bd50-fba7e0f401b7" providerId="AD" clId="Web-{6E06A575-368C-4BB4-B890-A2135F67C447}" dt="2021-09-30T13:19:08.981" v="42"/>
      <pc:docMkLst>
        <pc:docMk/>
      </pc:docMkLst>
      <pc:sldChg chg="modSp">
        <pc:chgData name="Espeleta, Gladys A. P." userId="S::gladys.a.p.espeleta@accenture.com::38c20bcf-b0f7-4c66-bd50-fba7e0f401b7" providerId="AD" clId="Web-{6E06A575-368C-4BB4-B890-A2135F67C447}" dt="2021-09-30T13:18:34.809" v="18" actId="20577"/>
        <pc:sldMkLst>
          <pc:docMk/>
          <pc:sldMk cId="1821732895" sldId="326"/>
        </pc:sldMkLst>
        <pc:spChg chg="mod">
          <ac:chgData name="Espeleta, Gladys A. P." userId="S::gladys.a.p.espeleta@accenture.com::38c20bcf-b0f7-4c66-bd50-fba7e0f401b7" providerId="AD" clId="Web-{6E06A575-368C-4BB4-B890-A2135F67C447}" dt="2021-09-30T13:18:34.809" v="18" actId="20577"/>
          <ac:spMkLst>
            <pc:docMk/>
            <pc:sldMk cId="1821732895" sldId="326"/>
            <ac:spMk id="3" creationId="{37ECAA82-6005-4F2C-B765-DC18423FD023}"/>
          </ac:spMkLst>
        </pc:spChg>
        <pc:spChg chg="mod">
          <ac:chgData name="Espeleta, Gladys A. P." userId="S::gladys.a.p.espeleta@accenture.com::38c20bcf-b0f7-4c66-bd50-fba7e0f401b7" providerId="AD" clId="Web-{6E06A575-368C-4BB4-B890-A2135F67C447}" dt="2021-09-30T13:18:29.090" v="17" actId="20577"/>
          <ac:spMkLst>
            <pc:docMk/>
            <pc:sldMk cId="1821732895" sldId="326"/>
            <ac:spMk id="6" creationId="{4574A20E-F8A6-4D0F-A1C8-52EA58F946E1}"/>
          </ac:spMkLst>
        </pc:spChg>
      </pc:sldChg>
      <pc:sldChg chg="modSp">
        <pc:chgData name="Espeleta, Gladys A. P." userId="S::gladys.a.p.espeleta@accenture.com::38c20bcf-b0f7-4c66-bd50-fba7e0f401b7" providerId="AD" clId="Web-{6E06A575-368C-4BB4-B890-A2135F67C447}" dt="2021-09-30T13:18:41.699" v="20" actId="20577"/>
        <pc:sldMkLst>
          <pc:docMk/>
          <pc:sldMk cId="2936619780" sldId="327"/>
        </pc:sldMkLst>
        <pc:spChg chg="mod">
          <ac:chgData name="Espeleta, Gladys A. P." userId="S::gladys.a.p.espeleta@accenture.com::38c20bcf-b0f7-4c66-bd50-fba7e0f401b7" providerId="AD" clId="Web-{6E06A575-368C-4BB4-B890-A2135F67C447}" dt="2021-09-30T13:18:41.699" v="20" actId="20577"/>
          <ac:spMkLst>
            <pc:docMk/>
            <pc:sldMk cId="2936619780" sldId="327"/>
            <ac:spMk id="8" creationId="{AD7212B3-3E37-4CD3-BE6B-8B2E7322D0B2}"/>
          </ac:spMkLst>
        </pc:spChg>
      </pc:sldChg>
      <pc:sldChg chg="add del ord">
        <pc:chgData name="Espeleta, Gladys A. P." userId="S::gladys.a.p.espeleta@accenture.com::38c20bcf-b0f7-4c66-bd50-fba7e0f401b7" providerId="AD" clId="Web-{6E06A575-368C-4BB4-B890-A2135F67C447}" dt="2021-09-30T13:19:08.527" v="33"/>
        <pc:sldMkLst>
          <pc:docMk/>
          <pc:sldMk cId="319773104" sldId="328"/>
        </pc:sldMkLst>
      </pc:sldChg>
      <pc:sldChg chg="add del">
        <pc:chgData name="Espeleta, Gladys A. P." userId="S::gladys.a.p.espeleta@accenture.com::38c20bcf-b0f7-4c66-bd50-fba7e0f401b7" providerId="AD" clId="Web-{6E06A575-368C-4BB4-B890-A2135F67C447}" dt="2021-09-30T13:19:08.559" v="34"/>
        <pc:sldMkLst>
          <pc:docMk/>
          <pc:sldMk cId="2880276025" sldId="329"/>
        </pc:sldMkLst>
      </pc:sldChg>
      <pc:sldChg chg="add del">
        <pc:chgData name="Espeleta, Gladys A. P." userId="S::gladys.a.p.espeleta@accenture.com::38c20bcf-b0f7-4c66-bd50-fba7e0f401b7" providerId="AD" clId="Web-{6E06A575-368C-4BB4-B890-A2135F67C447}" dt="2021-09-30T13:19:08.590" v="35"/>
        <pc:sldMkLst>
          <pc:docMk/>
          <pc:sldMk cId="1572316943" sldId="330"/>
        </pc:sldMkLst>
      </pc:sldChg>
      <pc:sldChg chg="add del">
        <pc:chgData name="Espeleta, Gladys A. P." userId="S::gladys.a.p.espeleta@accenture.com::38c20bcf-b0f7-4c66-bd50-fba7e0f401b7" providerId="AD" clId="Web-{6E06A575-368C-4BB4-B890-A2135F67C447}" dt="2021-09-30T13:19:08.637" v="36"/>
        <pc:sldMkLst>
          <pc:docMk/>
          <pc:sldMk cId="3031292335" sldId="331"/>
        </pc:sldMkLst>
      </pc:sldChg>
      <pc:sldChg chg="add del">
        <pc:chgData name="Espeleta, Gladys A. P." userId="S::gladys.a.p.espeleta@accenture.com::38c20bcf-b0f7-4c66-bd50-fba7e0f401b7" providerId="AD" clId="Web-{6E06A575-368C-4BB4-B890-A2135F67C447}" dt="2021-09-30T13:19:08.668" v="37"/>
        <pc:sldMkLst>
          <pc:docMk/>
          <pc:sldMk cId="3793148436" sldId="332"/>
        </pc:sldMkLst>
      </pc:sldChg>
      <pc:sldChg chg="add del">
        <pc:chgData name="Espeleta, Gladys A. P." userId="S::gladys.a.p.espeleta@accenture.com::38c20bcf-b0f7-4c66-bd50-fba7e0f401b7" providerId="AD" clId="Web-{6E06A575-368C-4BB4-B890-A2135F67C447}" dt="2021-09-30T13:19:08.699" v="38"/>
        <pc:sldMkLst>
          <pc:docMk/>
          <pc:sldMk cId="410615255" sldId="333"/>
        </pc:sldMkLst>
      </pc:sldChg>
      <pc:sldChg chg="add del">
        <pc:chgData name="Espeleta, Gladys A. P." userId="S::gladys.a.p.espeleta@accenture.com::38c20bcf-b0f7-4c66-bd50-fba7e0f401b7" providerId="AD" clId="Web-{6E06A575-368C-4BB4-B890-A2135F67C447}" dt="2021-09-30T13:19:08.731" v="39"/>
        <pc:sldMkLst>
          <pc:docMk/>
          <pc:sldMk cId="1612746652" sldId="334"/>
        </pc:sldMkLst>
      </pc:sldChg>
      <pc:sldChg chg="add del">
        <pc:chgData name="Espeleta, Gladys A. P." userId="S::gladys.a.p.espeleta@accenture.com::38c20bcf-b0f7-4c66-bd50-fba7e0f401b7" providerId="AD" clId="Web-{6E06A575-368C-4BB4-B890-A2135F67C447}" dt="2021-09-30T13:19:08.731" v="40"/>
        <pc:sldMkLst>
          <pc:docMk/>
          <pc:sldMk cId="2795941233" sldId="335"/>
        </pc:sldMkLst>
      </pc:sldChg>
      <pc:sldChg chg="add del">
        <pc:chgData name="Espeleta, Gladys A. P." userId="S::gladys.a.p.espeleta@accenture.com::38c20bcf-b0f7-4c66-bd50-fba7e0f401b7" providerId="AD" clId="Web-{6E06A575-368C-4BB4-B890-A2135F67C447}" dt="2021-09-30T13:19:08.856" v="41"/>
        <pc:sldMkLst>
          <pc:docMk/>
          <pc:sldMk cId="42113319" sldId="336"/>
        </pc:sldMkLst>
      </pc:sldChg>
      <pc:sldChg chg="add del">
        <pc:chgData name="Espeleta, Gladys A. P." userId="S::gladys.a.p.espeleta@accenture.com::38c20bcf-b0f7-4c66-bd50-fba7e0f401b7" providerId="AD" clId="Web-{6E06A575-368C-4BB4-B890-A2135F67C447}" dt="2021-09-30T13:19:08.981" v="42"/>
        <pc:sldMkLst>
          <pc:docMk/>
          <pc:sldMk cId="1027334488" sldId="337"/>
        </pc:sldMkLst>
      </pc:sldChg>
    </pc:docChg>
  </pc:docChgLst>
  <pc:docChgLst>
    <pc:chgData name="Rodriguez, Rusty B." userId="S::rusty.b.rodriguez@accenture.com::64a7feb8-484c-471b-8590-15e49b9a1a6c" providerId="AD" clId="Web-{57F30EB2-47EE-43D9-B109-F60583831CA8}"/>
    <pc:docChg chg="addSld">
      <pc:chgData name="Rodriguez, Rusty B." userId="S::rusty.b.rodriguez@accenture.com::64a7feb8-484c-471b-8590-15e49b9a1a6c" providerId="AD" clId="Web-{57F30EB2-47EE-43D9-B109-F60583831CA8}" dt="2021-10-04T09:23:04.822" v="0"/>
      <pc:docMkLst>
        <pc:docMk/>
      </pc:docMkLst>
      <pc:sldChg chg="add replId">
        <pc:chgData name="Rodriguez, Rusty B." userId="S::rusty.b.rodriguez@accenture.com::64a7feb8-484c-471b-8590-15e49b9a1a6c" providerId="AD" clId="Web-{57F30EB2-47EE-43D9-B109-F60583831CA8}" dt="2021-10-04T09:23:04.822" v="0"/>
        <pc:sldMkLst>
          <pc:docMk/>
          <pc:sldMk cId="1812647664" sldId="345"/>
        </pc:sldMkLst>
      </pc:sldChg>
    </pc:docChg>
  </pc:docChgLst>
  <pc:docChgLst>
    <pc:chgData name="Habacon, Paul E. A." userId="ed757489-d9b8-43ab-a2ee-5bfb7560d1e2" providerId="ADAL" clId="{0D66BA7C-DD00-4235-A828-0B56558A2D54}"/>
    <pc:docChg chg="modSld">
      <pc:chgData name="Habacon, Paul E. A." userId="ed757489-d9b8-43ab-a2ee-5bfb7560d1e2" providerId="ADAL" clId="{0D66BA7C-DD00-4235-A828-0B56558A2D54}" dt="2021-10-21T06:22:49.392" v="20" actId="20577"/>
      <pc:docMkLst>
        <pc:docMk/>
      </pc:docMkLst>
      <pc:sldChg chg="modSp mod">
        <pc:chgData name="Habacon, Paul E. A." userId="ed757489-d9b8-43ab-a2ee-5bfb7560d1e2" providerId="ADAL" clId="{0D66BA7C-DD00-4235-A828-0B56558A2D54}" dt="2021-10-21T06:22:49.392" v="20" actId="20577"/>
        <pc:sldMkLst>
          <pc:docMk/>
          <pc:sldMk cId="699964432" sldId="353"/>
        </pc:sldMkLst>
        <pc:spChg chg="mod">
          <ac:chgData name="Habacon, Paul E. A." userId="ed757489-d9b8-43ab-a2ee-5bfb7560d1e2" providerId="ADAL" clId="{0D66BA7C-DD00-4235-A828-0B56558A2D54}" dt="2021-10-21T06:22:49.392" v="20" actId="20577"/>
          <ac:spMkLst>
            <pc:docMk/>
            <pc:sldMk cId="699964432" sldId="353"/>
            <ac:spMk id="5" creationId="{4CA467EF-069A-45EC-A74F-890D2DA8B2F1}"/>
          </ac:spMkLst>
        </pc:spChg>
      </pc:sldChg>
    </pc:docChg>
  </pc:docChgLst>
  <pc:docChgLst>
    <pc:chgData name="Paul Ernest" userId="ed757489-d9b8-43ab-a2ee-5bfb7560d1e2" providerId="ADAL" clId="{A35E48A3-92DC-4D52-B42E-B1B4179D33B3}"/>
    <pc:docChg chg="undo addSld modSld sldOrd">
      <pc:chgData name="Paul Ernest" userId="ed757489-d9b8-43ab-a2ee-5bfb7560d1e2" providerId="ADAL" clId="{A35E48A3-92DC-4D52-B42E-B1B4179D33B3}" dt="2020-10-22T04:31:06.890" v="30"/>
      <pc:docMkLst>
        <pc:docMk/>
      </pc:docMkLst>
      <pc:sldChg chg="modSp">
        <pc:chgData name="Paul Ernest" userId="ed757489-d9b8-43ab-a2ee-5bfb7560d1e2" providerId="ADAL" clId="{A35E48A3-92DC-4D52-B42E-B1B4179D33B3}" dt="2020-10-22T04:14:16.076" v="10" actId="20577"/>
        <pc:sldMkLst>
          <pc:docMk/>
          <pc:sldMk cId="1572316943" sldId="330"/>
        </pc:sldMkLst>
        <pc:spChg chg="mod">
          <ac:chgData name="Paul Ernest" userId="ed757489-d9b8-43ab-a2ee-5bfb7560d1e2" providerId="ADAL" clId="{A35E48A3-92DC-4D52-B42E-B1B4179D33B3}" dt="2020-10-22T04:14:16.076" v="10" actId="20577"/>
          <ac:spMkLst>
            <pc:docMk/>
            <pc:sldMk cId="1572316943" sldId="330"/>
            <ac:spMk id="8" creationId="{AD7212B3-3E37-4CD3-BE6B-8B2E7322D0B2}"/>
          </ac:spMkLst>
        </pc:spChg>
      </pc:sldChg>
      <pc:sldChg chg="modSp">
        <pc:chgData name="Paul Ernest" userId="ed757489-d9b8-43ab-a2ee-5bfb7560d1e2" providerId="ADAL" clId="{A35E48A3-92DC-4D52-B42E-B1B4179D33B3}" dt="2020-10-22T04:28:20.936" v="23" actId="20577"/>
        <pc:sldMkLst>
          <pc:docMk/>
          <pc:sldMk cId="3031292335" sldId="331"/>
        </pc:sldMkLst>
        <pc:spChg chg="mod">
          <ac:chgData name="Paul Ernest" userId="ed757489-d9b8-43ab-a2ee-5bfb7560d1e2" providerId="ADAL" clId="{A35E48A3-92DC-4D52-B42E-B1B4179D33B3}" dt="2020-10-22T04:28:20.936" v="23" actId="20577"/>
          <ac:spMkLst>
            <pc:docMk/>
            <pc:sldMk cId="3031292335" sldId="331"/>
            <ac:spMk id="8" creationId="{AD7212B3-3E37-4CD3-BE6B-8B2E7322D0B2}"/>
          </ac:spMkLst>
        </pc:spChg>
      </pc:sldChg>
      <pc:sldChg chg="addSp modSp add ord modTransition">
        <pc:chgData name="Paul Ernest" userId="ed757489-d9b8-43ab-a2ee-5bfb7560d1e2" providerId="ADAL" clId="{A35E48A3-92DC-4D52-B42E-B1B4179D33B3}" dt="2020-10-22T04:16:43.642" v="12"/>
        <pc:sldMkLst>
          <pc:docMk/>
          <pc:sldMk cId="2795941233" sldId="335"/>
        </pc:sldMkLst>
        <pc:picChg chg="add mod">
          <ac:chgData name="Paul Ernest" userId="ed757489-d9b8-43ab-a2ee-5bfb7560d1e2" providerId="ADAL" clId="{A35E48A3-92DC-4D52-B42E-B1B4179D33B3}" dt="2020-10-22T04:13:33.555" v="7"/>
          <ac:picMkLst>
            <pc:docMk/>
            <pc:sldMk cId="2795941233" sldId="335"/>
            <ac:picMk id="3" creationId="{B8EA76E7-EB2D-4F2D-B051-985D1D9C3EC0}"/>
          </ac:picMkLst>
        </pc:picChg>
      </pc:sldChg>
      <pc:sldChg chg="addSp modSp add ord modTransition">
        <pc:chgData name="Paul Ernest" userId="ed757489-d9b8-43ab-a2ee-5bfb7560d1e2" providerId="ADAL" clId="{A35E48A3-92DC-4D52-B42E-B1B4179D33B3}" dt="2020-10-22T04:27:41.208" v="18"/>
        <pc:sldMkLst>
          <pc:docMk/>
          <pc:sldMk cId="42113319" sldId="336"/>
        </pc:sldMkLst>
        <pc:picChg chg="add mod">
          <ac:chgData name="Paul Ernest" userId="ed757489-d9b8-43ab-a2ee-5bfb7560d1e2" providerId="ADAL" clId="{A35E48A3-92DC-4D52-B42E-B1B4179D33B3}" dt="2020-10-22T04:27:09.166" v="17" actId="1076"/>
          <ac:picMkLst>
            <pc:docMk/>
            <pc:sldMk cId="42113319" sldId="336"/>
            <ac:picMk id="3" creationId="{F28AFEDD-DCBC-49CC-B270-2911274B2E70}"/>
          </ac:picMkLst>
        </pc:picChg>
      </pc:sldChg>
      <pc:sldChg chg="addSp modSp add ord modTransition">
        <pc:chgData name="Paul Ernest" userId="ed757489-d9b8-43ab-a2ee-5bfb7560d1e2" providerId="ADAL" clId="{A35E48A3-92DC-4D52-B42E-B1B4179D33B3}" dt="2020-10-22T04:31:06.890" v="30"/>
        <pc:sldMkLst>
          <pc:docMk/>
          <pc:sldMk cId="1027334488" sldId="337"/>
        </pc:sldMkLst>
        <pc:picChg chg="add mod">
          <ac:chgData name="Paul Ernest" userId="ed757489-d9b8-43ab-a2ee-5bfb7560d1e2" providerId="ADAL" clId="{A35E48A3-92DC-4D52-B42E-B1B4179D33B3}" dt="2020-10-22T04:30:36.174" v="29" actId="14100"/>
          <ac:picMkLst>
            <pc:docMk/>
            <pc:sldMk cId="1027334488" sldId="337"/>
            <ac:picMk id="3" creationId="{28783C30-C2C5-4A38-A383-D5951604CCFE}"/>
          </ac:picMkLst>
        </pc:picChg>
      </pc:sldChg>
    </pc:docChg>
  </pc:docChgLst>
  <pc:docChgLst>
    <pc:chgData name="Santos, Denise" userId="793af4f5-aa96-44b4-8225-65b72322eeba" providerId="ADAL" clId="{5733F882-9180-423F-B915-99BBCB9608BD}"/>
    <pc:docChg chg="undo custSel addSld delSld modSld sldOrd addSection modSection">
      <pc:chgData name="Santos, Denise" userId="793af4f5-aa96-44b4-8225-65b72322eeba" providerId="ADAL" clId="{5733F882-9180-423F-B915-99BBCB9608BD}" dt="2021-10-21T02:34:56.409" v="2601" actId="1076"/>
      <pc:docMkLst>
        <pc:docMk/>
      </pc:docMkLst>
      <pc:sldChg chg="modSp mod ord">
        <pc:chgData name="Santos, Denise" userId="793af4f5-aa96-44b4-8225-65b72322eeba" providerId="ADAL" clId="{5733F882-9180-423F-B915-99BBCB9608BD}" dt="2021-10-19T17:05:14.882" v="999" actId="20577"/>
        <pc:sldMkLst>
          <pc:docMk/>
          <pc:sldMk cId="3189828914" sldId="269"/>
        </pc:sldMkLst>
        <pc:spChg chg="mod">
          <ac:chgData name="Santos, Denise" userId="793af4f5-aa96-44b4-8225-65b72322eeba" providerId="ADAL" clId="{5733F882-9180-423F-B915-99BBCB9608BD}" dt="2021-10-19T17:05:14.882" v="999" actId="20577"/>
          <ac:spMkLst>
            <pc:docMk/>
            <pc:sldMk cId="3189828914" sldId="269"/>
            <ac:spMk id="15" creationId="{00000000-0000-0000-0000-000000000000}"/>
          </ac:spMkLst>
        </pc:spChg>
      </pc:sldChg>
      <pc:sldChg chg="del">
        <pc:chgData name="Santos, Denise" userId="793af4f5-aa96-44b4-8225-65b72322eeba" providerId="ADAL" clId="{5733F882-9180-423F-B915-99BBCB9608BD}" dt="2021-10-19T17:05:22.957" v="1000" actId="2696"/>
        <pc:sldMkLst>
          <pc:docMk/>
          <pc:sldMk cId="1821732895" sldId="326"/>
        </pc:sldMkLst>
      </pc:sldChg>
      <pc:sldChg chg="addSp delSp modSp del mod">
        <pc:chgData name="Santos, Denise" userId="793af4f5-aa96-44b4-8225-65b72322eeba" providerId="ADAL" clId="{5733F882-9180-423F-B915-99BBCB9608BD}" dt="2021-10-19T17:04:08.084" v="944" actId="2696"/>
        <pc:sldMkLst>
          <pc:docMk/>
          <pc:sldMk cId="2936619780" sldId="327"/>
        </pc:sldMkLst>
        <pc:spChg chg="del">
          <ac:chgData name="Santos, Denise" userId="793af4f5-aa96-44b4-8225-65b72322eeba" providerId="ADAL" clId="{5733F882-9180-423F-B915-99BBCB9608BD}" dt="2021-10-19T17:01:52.163" v="897" actId="478"/>
          <ac:spMkLst>
            <pc:docMk/>
            <pc:sldMk cId="2936619780" sldId="327"/>
            <ac:spMk id="8" creationId="{AD7212B3-3E37-4CD3-BE6B-8B2E7322D0B2}"/>
          </ac:spMkLst>
        </pc:spChg>
        <pc:graphicFrameChg chg="add mod modGraphic">
          <ac:chgData name="Santos, Denise" userId="793af4f5-aa96-44b4-8225-65b72322eeba" providerId="ADAL" clId="{5733F882-9180-423F-B915-99BBCB9608BD}" dt="2021-10-19T17:03:43.617" v="942"/>
          <ac:graphicFrameMkLst>
            <pc:docMk/>
            <pc:sldMk cId="2936619780" sldId="327"/>
            <ac:graphicFrameMk id="4" creationId="{E0F7948B-E402-4CB5-92BA-8CEAADCE15BF}"/>
          </ac:graphicFrameMkLst>
        </pc:graphicFrameChg>
        <pc:graphicFrameChg chg="add mod modGraphic">
          <ac:chgData name="Santos, Denise" userId="793af4f5-aa96-44b4-8225-65b72322eeba" providerId="ADAL" clId="{5733F882-9180-423F-B915-99BBCB9608BD}" dt="2021-10-19T17:01:57.721" v="901" actId="1076"/>
          <ac:graphicFrameMkLst>
            <pc:docMk/>
            <pc:sldMk cId="2936619780" sldId="327"/>
            <ac:graphicFrameMk id="7" creationId="{604BD2A4-8EB1-4E8F-8A21-F3B23D9FCF62}"/>
          </ac:graphicFrameMkLst>
        </pc:graphicFrameChg>
        <pc:graphicFrameChg chg="add mod modGraphic">
          <ac:chgData name="Santos, Denise" userId="793af4f5-aa96-44b4-8225-65b72322eeba" providerId="ADAL" clId="{5733F882-9180-423F-B915-99BBCB9608BD}" dt="2021-10-19T17:01:59.758" v="902" actId="1076"/>
          <ac:graphicFrameMkLst>
            <pc:docMk/>
            <pc:sldMk cId="2936619780" sldId="327"/>
            <ac:graphicFrameMk id="10" creationId="{984CA2F1-FA45-491A-B0B1-4F64CFFC0019}"/>
          </ac:graphicFrameMkLst>
        </pc:graphicFrameChg>
        <pc:graphicFrameChg chg="add mod modGraphic">
          <ac:chgData name="Santos, Denise" userId="793af4f5-aa96-44b4-8225-65b72322eeba" providerId="ADAL" clId="{5733F882-9180-423F-B915-99BBCB9608BD}" dt="2021-10-19T17:02:02.633" v="904" actId="1076"/>
          <ac:graphicFrameMkLst>
            <pc:docMk/>
            <pc:sldMk cId="2936619780" sldId="327"/>
            <ac:graphicFrameMk id="12" creationId="{29BEED89-81E2-4144-B7C8-D500255B7C28}"/>
          </ac:graphicFrameMkLst>
        </pc:graphicFrameChg>
        <pc:graphicFrameChg chg="add del mod modGraphic">
          <ac:chgData name="Santos, Denise" userId="793af4f5-aa96-44b4-8225-65b72322eeba" providerId="ADAL" clId="{5733F882-9180-423F-B915-99BBCB9608BD}" dt="2021-10-19T17:03:11.339" v="940" actId="478"/>
          <ac:graphicFrameMkLst>
            <pc:docMk/>
            <pc:sldMk cId="2936619780" sldId="327"/>
            <ac:graphicFrameMk id="14" creationId="{F142D3EE-A10E-4137-A20B-3531FA64C06E}"/>
          </ac:graphicFrameMkLst>
        </pc:graphicFrameChg>
        <pc:graphicFrameChg chg="add del mod modGraphic">
          <ac:chgData name="Santos, Denise" userId="793af4f5-aa96-44b4-8225-65b72322eeba" providerId="ADAL" clId="{5733F882-9180-423F-B915-99BBCB9608BD}" dt="2021-10-19T17:03:11.339" v="940" actId="478"/>
          <ac:graphicFrameMkLst>
            <pc:docMk/>
            <pc:sldMk cId="2936619780" sldId="327"/>
            <ac:graphicFrameMk id="16" creationId="{EB45925D-2CEE-49C2-A81B-155ECF6EA690}"/>
          </ac:graphicFrameMkLst>
        </pc:graphicFrameChg>
        <pc:graphicFrameChg chg="add del mod modGraphic">
          <ac:chgData name="Santos, Denise" userId="793af4f5-aa96-44b4-8225-65b72322eeba" providerId="ADAL" clId="{5733F882-9180-423F-B915-99BBCB9608BD}" dt="2021-10-19T17:03:11.339" v="940" actId="478"/>
          <ac:graphicFrameMkLst>
            <pc:docMk/>
            <pc:sldMk cId="2936619780" sldId="327"/>
            <ac:graphicFrameMk id="18" creationId="{C0B374F7-F669-4B19-8376-3924791EE9F1}"/>
          </ac:graphicFrameMkLst>
        </pc:graphicFrameChg>
        <pc:graphicFrameChg chg="add del mod modGraphic">
          <ac:chgData name="Santos, Denise" userId="793af4f5-aa96-44b4-8225-65b72322eeba" providerId="ADAL" clId="{5733F882-9180-423F-B915-99BBCB9608BD}" dt="2021-10-19T17:03:11.339" v="940" actId="478"/>
          <ac:graphicFrameMkLst>
            <pc:docMk/>
            <pc:sldMk cId="2936619780" sldId="327"/>
            <ac:graphicFrameMk id="20" creationId="{C49C8A83-5703-4F0D-947E-B09FE97BB63C}"/>
          </ac:graphicFrameMkLst>
        </pc:graphicFrameChg>
      </pc:sldChg>
      <pc:sldChg chg="modSp mod">
        <pc:chgData name="Santos, Denise" userId="793af4f5-aa96-44b4-8225-65b72322eeba" providerId="ADAL" clId="{5733F882-9180-423F-B915-99BBCB9608BD}" dt="2021-10-19T17:16:06.771" v="1164" actId="179"/>
        <pc:sldMkLst>
          <pc:docMk/>
          <pc:sldMk cId="2880276025" sldId="329"/>
        </pc:sldMkLst>
        <pc:spChg chg="mod">
          <ac:chgData name="Santos, Denise" userId="793af4f5-aa96-44b4-8225-65b72322eeba" providerId="ADAL" clId="{5733F882-9180-423F-B915-99BBCB9608BD}" dt="2021-10-19T17:06:31.585" v="1034" actId="20577"/>
          <ac:spMkLst>
            <pc:docMk/>
            <pc:sldMk cId="2880276025" sldId="329"/>
            <ac:spMk id="2" creationId="{1E76C5E5-67FE-4A2C-897D-A81741EB8204}"/>
          </ac:spMkLst>
        </pc:spChg>
        <pc:spChg chg="mod">
          <ac:chgData name="Santos, Denise" userId="793af4f5-aa96-44b4-8225-65b72322eeba" providerId="ADAL" clId="{5733F882-9180-423F-B915-99BBCB9608BD}" dt="2021-10-19T17:16:06.771" v="1164" actId="179"/>
          <ac:spMkLst>
            <pc:docMk/>
            <pc:sldMk cId="2880276025" sldId="329"/>
            <ac:spMk id="8" creationId="{AD7212B3-3E37-4CD3-BE6B-8B2E7322D0B2}"/>
          </ac:spMkLst>
        </pc:spChg>
      </pc:sldChg>
      <pc:sldChg chg="del">
        <pc:chgData name="Santos, Denise" userId="793af4f5-aa96-44b4-8225-65b72322eeba" providerId="ADAL" clId="{5733F882-9180-423F-B915-99BBCB9608BD}" dt="2021-10-19T16:59:15.341" v="848" actId="2696"/>
        <pc:sldMkLst>
          <pc:docMk/>
          <pc:sldMk cId="1572316943" sldId="330"/>
        </pc:sldMkLst>
      </pc:sldChg>
      <pc:sldChg chg="modSp mod">
        <pc:chgData name="Santos, Denise" userId="793af4f5-aa96-44b4-8225-65b72322eeba" providerId="ADAL" clId="{5733F882-9180-423F-B915-99BBCB9608BD}" dt="2021-10-19T17:07:26.337" v="1084" actId="20577"/>
        <pc:sldMkLst>
          <pc:docMk/>
          <pc:sldMk cId="4268449579" sldId="331"/>
        </pc:sldMkLst>
        <pc:spChg chg="mod">
          <ac:chgData name="Santos, Denise" userId="793af4f5-aa96-44b4-8225-65b72322eeba" providerId="ADAL" clId="{5733F882-9180-423F-B915-99BBCB9608BD}" dt="2021-10-19T17:07:26.337" v="1084" actId="20577"/>
          <ac:spMkLst>
            <pc:docMk/>
            <pc:sldMk cId="4268449579" sldId="331"/>
            <ac:spMk id="2" creationId="{1E76C5E5-67FE-4A2C-897D-A81741EB8204}"/>
          </ac:spMkLst>
        </pc:spChg>
      </pc:sldChg>
      <pc:sldChg chg="modSp mod">
        <pc:chgData name="Santos, Denise" userId="793af4f5-aa96-44b4-8225-65b72322eeba" providerId="ADAL" clId="{5733F882-9180-423F-B915-99BBCB9608BD}" dt="2021-10-19T19:00:40.083" v="2004" actId="20577"/>
        <pc:sldMkLst>
          <pc:docMk/>
          <pc:sldMk cId="848253995" sldId="332"/>
        </pc:sldMkLst>
        <pc:spChg chg="mod">
          <ac:chgData name="Santos, Denise" userId="793af4f5-aa96-44b4-8225-65b72322eeba" providerId="ADAL" clId="{5733F882-9180-423F-B915-99BBCB9608BD}" dt="2021-10-19T19:00:40.083" v="2004" actId="20577"/>
          <ac:spMkLst>
            <pc:docMk/>
            <pc:sldMk cId="848253995" sldId="332"/>
            <ac:spMk id="2" creationId="{1E76C5E5-67FE-4A2C-897D-A81741EB8204}"/>
          </ac:spMkLst>
        </pc:spChg>
      </pc:sldChg>
      <pc:sldChg chg="modSp mod">
        <pc:chgData name="Santos, Denise" userId="793af4f5-aa96-44b4-8225-65b72322eeba" providerId="ADAL" clId="{5733F882-9180-423F-B915-99BBCB9608BD}" dt="2021-10-19T17:07:43.950" v="1098"/>
        <pc:sldMkLst>
          <pc:docMk/>
          <pc:sldMk cId="2200676176" sldId="333"/>
        </pc:sldMkLst>
        <pc:spChg chg="mod">
          <ac:chgData name="Santos, Denise" userId="793af4f5-aa96-44b4-8225-65b72322eeba" providerId="ADAL" clId="{5733F882-9180-423F-B915-99BBCB9608BD}" dt="2021-10-19T17:07:43.950" v="1098"/>
          <ac:spMkLst>
            <pc:docMk/>
            <pc:sldMk cId="2200676176" sldId="333"/>
            <ac:spMk id="2" creationId="{1E76C5E5-67FE-4A2C-897D-A81741EB8204}"/>
          </ac:spMkLst>
        </pc:spChg>
      </pc:sldChg>
      <pc:sldChg chg="modSp mod">
        <pc:chgData name="Santos, Denise" userId="793af4f5-aa96-44b4-8225-65b72322eeba" providerId="ADAL" clId="{5733F882-9180-423F-B915-99BBCB9608BD}" dt="2021-10-19T17:07:46.267" v="1100"/>
        <pc:sldMkLst>
          <pc:docMk/>
          <pc:sldMk cId="3741303131" sldId="334"/>
        </pc:sldMkLst>
        <pc:spChg chg="mod">
          <ac:chgData name="Santos, Denise" userId="793af4f5-aa96-44b4-8225-65b72322eeba" providerId="ADAL" clId="{5733F882-9180-423F-B915-99BBCB9608BD}" dt="2021-10-19T17:07:46.267" v="1100"/>
          <ac:spMkLst>
            <pc:docMk/>
            <pc:sldMk cId="3741303131" sldId="334"/>
            <ac:spMk id="2" creationId="{1E76C5E5-67FE-4A2C-897D-A81741EB8204}"/>
          </ac:spMkLst>
        </pc:spChg>
      </pc:sldChg>
      <pc:sldChg chg="modSp mod">
        <pc:chgData name="Santos, Denise" userId="793af4f5-aa96-44b4-8225-65b72322eeba" providerId="ADAL" clId="{5733F882-9180-423F-B915-99BBCB9608BD}" dt="2021-10-19T17:07:48.572" v="1102"/>
        <pc:sldMkLst>
          <pc:docMk/>
          <pc:sldMk cId="2933618117" sldId="335"/>
        </pc:sldMkLst>
        <pc:spChg chg="mod">
          <ac:chgData name="Santos, Denise" userId="793af4f5-aa96-44b4-8225-65b72322eeba" providerId="ADAL" clId="{5733F882-9180-423F-B915-99BBCB9608BD}" dt="2021-10-19T17:07:48.572" v="1102"/>
          <ac:spMkLst>
            <pc:docMk/>
            <pc:sldMk cId="2933618117" sldId="335"/>
            <ac:spMk id="2" creationId="{1E76C5E5-67FE-4A2C-897D-A81741EB8204}"/>
          </ac:spMkLst>
        </pc:spChg>
      </pc:sldChg>
      <pc:sldChg chg="modSp mod">
        <pc:chgData name="Santos, Denise" userId="793af4f5-aa96-44b4-8225-65b72322eeba" providerId="ADAL" clId="{5733F882-9180-423F-B915-99BBCB9608BD}" dt="2021-10-19T17:07:45.071" v="1099"/>
        <pc:sldMkLst>
          <pc:docMk/>
          <pc:sldMk cId="146140425" sldId="336"/>
        </pc:sldMkLst>
        <pc:spChg chg="mod">
          <ac:chgData name="Santos, Denise" userId="793af4f5-aa96-44b4-8225-65b72322eeba" providerId="ADAL" clId="{5733F882-9180-423F-B915-99BBCB9608BD}" dt="2021-10-19T17:07:45.071" v="1099"/>
          <ac:spMkLst>
            <pc:docMk/>
            <pc:sldMk cId="146140425" sldId="336"/>
            <ac:spMk id="2" creationId="{1E76C5E5-67FE-4A2C-897D-A81741EB8204}"/>
          </ac:spMkLst>
        </pc:spChg>
      </pc:sldChg>
      <pc:sldChg chg="modSp mod">
        <pc:chgData name="Santos, Denise" userId="793af4f5-aa96-44b4-8225-65b72322eeba" providerId="ADAL" clId="{5733F882-9180-423F-B915-99BBCB9608BD}" dt="2021-10-19T17:07:47.569" v="1101"/>
        <pc:sldMkLst>
          <pc:docMk/>
          <pc:sldMk cId="3342948199" sldId="337"/>
        </pc:sldMkLst>
        <pc:spChg chg="mod">
          <ac:chgData name="Santos, Denise" userId="793af4f5-aa96-44b4-8225-65b72322eeba" providerId="ADAL" clId="{5733F882-9180-423F-B915-99BBCB9608BD}" dt="2021-10-19T17:07:47.569" v="1101"/>
          <ac:spMkLst>
            <pc:docMk/>
            <pc:sldMk cId="3342948199" sldId="337"/>
            <ac:spMk id="2" creationId="{1E76C5E5-67FE-4A2C-897D-A81741EB8204}"/>
          </ac:spMkLst>
        </pc:spChg>
      </pc:sldChg>
      <pc:sldChg chg="modSp mod">
        <pc:chgData name="Santos, Denise" userId="793af4f5-aa96-44b4-8225-65b72322eeba" providerId="ADAL" clId="{5733F882-9180-423F-B915-99BBCB9608BD}" dt="2021-10-19T19:00:39.804" v="2003" actId="20577"/>
        <pc:sldMkLst>
          <pc:docMk/>
          <pc:sldMk cId="429156684" sldId="339"/>
        </pc:sldMkLst>
        <pc:spChg chg="mod">
          <ac:chgData name="Santos, Denise" userId="793af4f5-aa96-44b4-8225-65b72322eeba" providerId="ADAL" clId="{5733F882-9180-423F-B915-99BBCB9608BD}" dt="2021-10-19T19:00:39.804" v="2003" actId="20577"/>
          <ac:spMkLst>
            <pc:docMk/>
            <pc:sldMk cId="429156684" sldId="339"/>
            <ac:spMk id="2" creationId="{1E76C5E5-67FE-4A2C-897D-A81741EB8204}"/>
          </ac:spMkLst>
        </pc:spChg>
      </pc:sldChg>
      <pc:sldChg chg="modSp mod">
        <pc:chgData name="Santos, Denise" userId="793af4f5-aa96-44b4-8225-65b72322eeba" providerId="ADAL" clId="{5733F882-9180-423F-B915-99BBCB9608BD}" dt="2021-10-19T17:06:46.406" v="1036"/>
        <pc:sldMkLst>
          <pc:docMk/>
          <pc:sldMk cId="3136484765" sldId="340"/>
        </pc:sldMkLst>
        <pc:spChg chg="mod">
          <ac:chgData name="Santos, Denise" userId="793af4f5-aa96-44b4-8225-65b72322eeba" providerId="ADAL" clId="{5733F882-9180-423F-B915-99BBCB9608BD}" dt="2021-10-19T17:06:46.406" v="1036"/>
          <ac:spMkLst>
            <pc:docMk/>
            <pc:sldMk cId="3136484765" sldId="340"/>
            <ac:spMk id="2" creationId="{1E76C5E5-67FE-4A2C-897D-A81741EB8204}"/>
          </ac:spMkLst>
        </pc:spChg>
      </pc:sldChg>
      <pc:sldChg chg="modSp mod">
        <pc:chgData name="Santos, Denise" userId="793af4f5-aa96-44b4-8225-65b72322eeba" providerId="ADAL" clId="{5733F882-9180-423F-B915-99BBCB9608BD}" dt="2021-10-19T17:06:47.889" v="1037"/>
        <pc:sldMkLst>
          <pc:docMk/>
          <pc:sldMk cId="1632769489" sldId="341"/>
        </pc:sldMkLst>
        <pc:spChg chg="mod">
          <ac:chgData name="Santos, Denise" userId="793af4f5-aa96-44b4-8225-65b72322eeba" providerId="ADAL" clId="{5733F882-9180-423F-B915-99BBCB9608BD}" dt="2021-10-19T17:06:47.889" v="1037"/>
          <ac:spMkLst>
            <pc:docMk/>
            <pc:sldMk cId="1632769489" sldId="341"/>
            <ac:spMk id="2" creationId="{1E76C5E5-67FE-4A2C-897D-A81741EB8204}"/>
          </ac:spMkLst>
        </pc:spChg>
      </pc:sldChg>
      <pc:sldChg chg="modSp mod">
        <pc:chgData name="Santos, Denise" userId="793af4f5-aa96-44b4-8225-65b72322eeba" providerId="ADAL" clId="{5733F882-9180-423F-B915-99BBCB9608BD}" dt="2021-10-19T17:07:17.518" v="1072"/>
        <pc:sldMkLst>
          <pc:docMk/>
          <pc:sldMk cId="2388126445" sldId="342"/>
        </pc:sldMkLst>
        <pc:spChg chg="mod">
          <ac:chgData name="Santos, Denise" userId="793af4f5-aa96-44b4-8225-65b72322eeba" providerId="ADAL" clId="{5733F882-9180-423F-B915-99BBCB9608BD}" dt="2021-10-19T17:07:17.518" v="1072"/>
          <ac:spMkLst>
            <pc:docMk/>
            <pc:sldMk cId="2388126445" sldId="342"/>
            <ac:spMk id="2" creationId="{1E76C5E5-67FE-4A2C-897D-A81741EB8204}"/>
          </ac:spMkLst>
        </pc:spChg>
      </pc:sldChg>
      <pc:sldChg chg="modSp mod">
        <pc:chgData name="Santos, Denise" userId="793af4f5-aa96-44b4-8225-65b72322eeba" providerId="ADAL" clId="{5733F882-9180-423F-B915-99BBCB9608BD}" dt="2021-10-19T17:07:19.159" v="1073"/>
        <pc:sldMkLst>
          <pc:docMk/>
          <pc:sldMk cId="277988490" sldId="343"/>
        </pc:sldMkLst>
        <pc:spChg chg="mod">
          <ac:chgData name="Santos, Denise" userId="793af4f5-aa96-44b4-8225-65b72322eeba" providerId="ADAL" clId="{5733F882-9180-423F-B915-99BBCB9608BD}" dt="2021-10-19T17:07:19.159" v="1073"/>
          <ac:spMkLst>
            <pc:docMk/>
            <pc:sldMk cId="277988490" sldId="343"/>
            <ac:spMk id="2" creationId="{1E76C5E5-67FE-4A2C-897D-A81741EB8204}"/>
          </ac:spMkLst>
        </pc:spChg>
      </pc:sldChg>
      <pc:sldChg chg="modSp mod">
        <pc:chgData name="Santos, Denise" userId="793af4f5-aa96-44b4-8225-65b72322eeba" providerId="ADAL" clId="{5733F882-9180-423F-B915-99BBCB9608BD}" dt="2021-10-19T17:07:28.432" v="1085"/>
        <pc:sldMkLst>
          <pc:docMk/>
          <pc:sldMk cId="1812647664" sldId="345"/>
        </pc:sldMkLst>
        <pc:spChg chg="mod">
          <ac:chgData name="Santos, Denise" userId="793af4f5-aa96-44b4-8225-65b72322eeba" providerId="ADAL" clId="{5733F882-9180-423F-B915-99BBCB9608BD}" dt="2021-10-19T17:07:28.432" v="1085"/>
          <ac:spMkLst>
            <pc:docMk/>
            <pc:sldMk cId="1812647664" sldId="345"/>
            <ac:spMk id="2" creationId="{1E76C5E5-67FE-4A2C-897D-A81741EB8204}"/>
          </ac:spMkLst>
        </pc:spChg>
      </pc:sldChg>
      <pc:sldChg chg="addSp delSp modSp mod">
        <pc:chgData name="Santos, Denise" userId="793af4f5-aa96-44b4-8225-65b72322eeba" providerId="ADAL" clId="{5733F882-9180-423F-B915-99BBCB9608BD}" dt="2021-10-19T17:07:53.218" v="1105"/>
        <pc:sldMkLst>
          <pc:docMk/>
          <pc:sldMk cId="1077046813" sldId="347"/>
        </pc:sldMkLst>
        <pc:spChg chg="mod">
          <ac:chgData name="Santos, Denise" userId="793af4f5-aa96-44b4-8225-65b72322eeba" providerId="ADAL" clId="{5733F882-9180-423F-B915-99BBCB9608BD}" dt="2021-10-19T17:07:53.218" v="1105"/>
          <ac:spMkLst>
            <pc:docMk/>
            <pc:sldMk cId="1077046813" sldId="347"/>
            <ac:spMk id="2" creationId="{1E76C5E5-67FE-4A2C-897D-A81741EB8204}"/>
          </ac:spMkLst>
        </pc:spChg>
        <pc:spChg chg="add del">
          <ac:chgData name="Santos, Denise" userId="793af4f5-aa96-44b4-8225-65b72322eeba" providerId="ADAL" clId="{5733F882-9180-423F-B915-99BBCB9608BD}" dt="2021-10-19T17:07:50.935" v="1104" actId="22"/>
          <ac:spMkLst>
            <pc:docMk/>
            <pc:sldMk cId="1077046813" sldId="347"/>
            <ac:spMk id="8" creationId="{696D97F9-F272-4452-90A3-4C37598CDBC0}"/>
          </ac:spMkLst>
        </pc:spChg>
      </pc:sldChg>
      <pc:sldChg chg="modSp mod">
        <pc:chgData name="Santos, Denise" userId="793af4f5-aa96-44b4-8225-65b72322eeba" providerId="ADAL" clId="{5733F882-9180-423F-B915-99BBCB9608BD}" dt="2021-10-19T17:07:56.651" v="1106"/>
        <pc:sldMkLst>
          <pc:docMk/>
          <pc:sldMk cId="1905661394" sldId="348"/>
        </pc:sldMkLst>
        <pc:spChg chg="mod">
          <ac:chgData name="Santos, Denise" userId="793af4f5-aa96-44b4-8225-65b72322eeba" providerId="ADAL" clId="{5733F882-9180-423F-B915-99BBCB9608BD}" dt="2021-10-19T17:07:56.651" v="1106"/>
          <ac:spMkLst>
            <pc:docMk/>
            <pc:sldMk cId="1905661394" sldId="348"/>
            <ac:spMk id="2" creationId="{1E76C5E5-67FE-4A2C-897D-A81741EB8204}"/>
          </ac:spMkLst>
        </pc:spChg>
      </pc:sldChg>
      <pc:sldChg chg="modSp mod">
        <pc:chgData name="Santos, Denise" userId="793af4f5-aa96-44b4-8225-65b72322eeba" providerId="ADAL" clId="{5733F882-9180-423F-B915-99BBCB9608BD}" dt="2021-10-19T17:07:58.276" v="1107"/>
        <pc:sldMkLst>
          <pc:docMk/>
          <pc:sldMk cId="1008487424" sldId="349"/>
        </pc:sldMkLst>
        <pc:spChg chg="mod">
          <ac:chgData name="Santos, Denise" userId="793af4f5-aa96-44b4-8225-65b72322eeba" providerId="ADAL" clId="{5733F882-9180-423F-B915-99BBCB9608BD}" dt="2021-10-19T17:07:58.276" v="1107"/>
          <ac:spMkLst>
            <pc:docMk/>
            <pc:sldMk cId="1008487424" sldId="349"/>
            <ac:spMk id="2" creationId="{1E76C5E5-67FE-4A2C-897D-A81741EB8204}"/>
          </ac:spMkLst>
        </pc:spChg>
      </pc:sldChg>
      <pc:sldChg chg="addSp modSp mod">
        <pc:chgData name="Santos, Denise" userId="793af4f5-aa96-44b4-8225-65b72322eeba" providerId="ADAL" clId="{5733F882-9180-423F-B915-99BBCB9608BD}" dt="2021-10-19T17:06:50.551" v="1039"/>
        <pc:sldMkLst>
          <pc:docMk/>
          <pc:sldMk cId="2443009947" sldId="350"/>
        </pc:sldMkLst>
        <pc:spChg chg="mod">
          <ac:chgData name="Santos, Denise" userId="793af4f5-aa96-44b4-8225-65b72322eeba" providerId="ADAL" clId="{5733F882-9180-423F-B915-99BBCB9608BD}" dt="2021-10-19T17:06:50.551" v="1039"/>
          <ac:spMkLst>
            <pc:docMk/>
            <pc:sldMk cId="2443009947" sldId="350"/>
            <ac:spMk id="2" creationId="{1E76C5E5-67FE-4A2C-897D-A81741EB8204}"/>
          </ac:spMkLst>
        </pc:spChg>
        <pc:spChg chg="mod">
          <ac:chgData name="Santos, Denise" userId="793af4f5-aa96-44b4-8225-65b72322eeba" providerId="ADAL" clId="{5733F882-9180-423F-B915-99BBCB9608BD}" dt="2021-10-19T16:42:16.094" v="399" actId="20577"/>
          <ac:spMkLst>
            <pc:docMk/>
            <pc:sldMk cId="2443009947" sldId="350"/>
            <ac:spMk id="6" creationId="{E9F42EF5-06EB-423D-8E2C-3B03770CC0A8}"/>
          </ac:spMkLst>
        </pc:spChg>
        <pc:picChg chg="add mod">
          <ac:chgData name="Santos, Denise" userId="793af4f5-aa96-44b4-8225-65b72322eeba" providerId="ADAL" clId="{5733F882-9180-423F-B915-99BBCB9608BD}" dt="2021-10-19T16:47:25.918" v="404" actId="208"/>
          <ac:picMkLst>
            <pc:docMk/>
            <pc:sldMk cId="2443009947" sldId="350"/>
            <ac:picMk id="4" creationId="{0FABABB4-5043-40C6-BA55-FC700931B084}"/>
          </ac:picMkLst>
        </pc:picChg>
      </pc:sldChg>
      <pc:sldChg chg="addSp delSp modSp mod">
        <pc:chgData name="Santos, Denise" userId="793af4f5-aa96-44b4-8225-65b72322eeba" providerId="ADAL" clId="{5733F882-9180-423F-B915-99BBCB9608BD}" dt="2021-10-19T17:15:40.900" v="1159" actId="14100"/>
        <pc:sldMkLst>
          <pc:docMk/>
          <pc:sldMk cId="4032418987" sldId="351"/>
        </pc:sldMkLst>
        <pc:spChg chg="mod">
          <ac:chgData name="Santos, Denise" userId="793af4f5-aa96-44b4-8225-65b72322eeba" providerId="ADAL" clId="{5733F882-9180-423F-B915-99BBCB9608BD}" dt="2021-10-19T17:07:00.468" v="1047"/>
          <ac:spMkLst>
            <pc:docMk/>
            <pc:sldMk cId="4032418987" sldId="351"/>
            <ac:spMk id="2" creationId="{1E76C5E5-67FE-4A2C-897D-A81741EB8204}"/>
          </ac:spMkLst>
        </pc:spChg>
        <pc:spChg chg="mod">
          <ac:chgData name="Santos, Denise" userId="793af4f5-aa96-44b4-8225-65b72322eeba" providerId="ADAL" clId="{5733F882-9180-423F-B915-99BBCB9608BD}" dt="2021-10-19T17:15:40.900" v="1159" actId="14100"/>
          <ac:spMkLst>
            <pc:docMk/>
            <pc:sldMk cId="4032418987" sldId="351"/>
            <ac:spMk id="7" creationId="{450904FF-6228-4E04-BC4F-18143A6D63BC}"/>
          </ac:spMkLst>
        </pc:spChg>
        <pc:picChg chg="add del">
          <ac:chgData name="Santos, Denise" userId="793af4f5-aa96-44b4-8225-65b72322eeba" providerId="ADAL" clId="{5733F882-9180-423F-B915-99BBCB9608BD}" dt="2021-10-19T16:51:25.487" v="764" actId="22"/>
          <ac:picMkLst>
            <pc:docMk/>
            <pc:sldMk cId="4032418987" sldId="351"/>
            <ac:picMk id="4" creationId="{ECA265C7-D104-4766-B5C2-A23C9D3F785E}"/>
          </ac:picMkLst>
        </pc:picChg>
      </pc:sldChg>
      <pc:sldChg chg="modSp mod">
        <pc:chgData name="Santos, Denise" userId="793af4f5-aa96-44b4-8225-65b72322eeba" providerId="ADAL" clId="{5733F882-9180-423F-B915-99BBCB9608BD}" dt="2021-10-19T17:07:20.268" v="1074"/>
        <pc:sldMkLst>
          <pc:docMk/>
          <pc:sldMk cId="1508062011" sldId="352"/>
        </pc:sldMkLst>
        <pc:spChg chg="mod">
          <ac:chgData name="Santos, Denise" userId="793af4f5-aa96-44b4-8225-65b72322eeba" providerId="ADAL" clId="{5733F882-9180-423F-B915-99BBCB9608BD}" dt="2021-10-19T17:07:20.268" v="1074"/>
          <ac:spMkLst>
            <pc:docMk/>
            <pc:sldMk cId="1508062011" sldId="352"/>
            <ac:spMk id="2" creationId="{1E76C5E5-67FE-4A2C-897D-A81741EB8204}"/>
          </ac:spMkLst>
        </pc:spChg>
      </pc:sldChg>
      <pc:sldChg chg="addSp delSp modSp mod">
        <pc:chgData name="Santos, Denise" userId="793af4f5-aa96-44b4-8225-65b72322eeba" providerId="ADAL" clId="{5733F882-9180-423F-B915-99BBCB9608BD}" dt="2021-10-19T19:14:40.268" v="2332"/>
        <pc:sldMkLst>
          <pc:docMk/>
          <pc:sldMk cId="699964432" sldId="353"/>
        </pc:sldMkLst>
        <pc:spChg chg="mod">
          <ac:chgData name="Santos, Denise" userId="793af4f5-aa96-44b4-8225-65b72322eeba" providerId="ADAL" clId="{5733F882-9180-423F-B915-99BBCB9608BD}" dt="2021-10-19T19:14:40.268" v="2332"/>
          <ac:spMkLst>
            <pc:docMk/>
            <pc:sldMk cId="699964432" sldId="353"/>
            <ac:spMk id="5" creationId="{4CA467EF-069A-45EC-A74F-890D2DA8B2F1}"/>
          </ac:spMkLst>
        </pc:spChg>
        <pc:spChg chg="mod">
          <ac:chgData name="Santos, Denise" userId="793af4f5-aa96-44b4-8225-65b72322eeba" providerId="ADAL" clId="{5733F882-9180-423F-B915-99BBCB9608BD}" dt="2021-10-19T19:01:04.725" v="2048" actId="20577"/>
          <ac:spMkLst>
            <pc:docMk/>
            <pc:sldMk cId="699964432" sldId="353"/>
            <ac:spMk id="6" creationId="{6B16F0F9-3FDF-4FEC-B383-1B38ACFB2006}"/>
          </ac:spMkLst>
        </pc:spChg>
        <pc:spChg chg="mod">
          <ac:chgData name="Santos, Denise" userId="793af4f5-aa96-44b4-8225-65b72322eeba" providerId="ADAL" clId="{5733F882-9180-423F-B915-99BBCB9608BD}" dt="2021-10-19T19:01:00.622" v="2035" actId="20577"/>
          <ac:spMkLst>
            <pc:docMk/>
            <pc:sldMk cId="699964432" sldId="353"/>
            <ac:spMk id="8" creationId="{71BDCC14-A7DB-4E6A-8E3C-89E68DF9B46C}"/>
          </ac:spMkLst>
        </pc:spChg>
        <pc:picChg chg="add mod">
          <ac:chgData name="Santos, Denise" userId="793af4f5-aa96-44b4-8225-65b72322eeba" providerId="ADAL" clId="{5733F882-9180-423F-B915-99BBCB9608BD}" dt="2021-10-19T19:08:17.309" v="2305" actId="1076"/>
          <ac:picMkLst>
            <pc:docMk/>
            <pc:sldMk cId="699964432" sldId="353"/>
            <ac:picMk id="3" creationId="{41C4600D-6446-4784-A6FB-3BA9CCC428FF}"/>
          </ac:picMkLst>
        </pc:picChg>
        <pc:picChg chg="del">
          <ac:chgData name="Santos, Denise" userId="793af4f5-aa96-44b4-8225-65b72322eeba" providerId="ADAL" clId="{5733F882-9180-423F-B915-99BBCB9608BD}" dt="2021-10-19T19:01:07.735" v="2049" actId="478"/>
          <ac:picMkLst>
            <pc:docMk/>
            <pc:sldMk cId="699964432" sldId="353"/>
            <ac:picMk id="7" creationId="{77C921C8-FE31-4372-826C-C9AE81F524B7}"/>
          </ac:picMkLst>
        </pc:picChg>
      </pc:sldChg>
      <pc:sldChg chg="del">
        <pc:chgData name="Santos, Denise" userId="793af4f5-aa96-44b4-8225-65b72322eeba" providerId="ADAL" clId="{5733F882-9180-423F-B915-99BBCB9608BD}" dt="2021-10-19T16:59:51.484" v="851" actId="47"/>
        <pc:sldMkLst>
          <pc:docMk/>
          <pc:sldMk cId="3412439486" sldId="353"/>
        </pc:sldMkLst>
      </pc:sldChg>
      <pc:sldChg chg="modSp mod">
        <pc:chgData name="Santos, Denise" userId="793af4f5-aa96-44b4-8225-65b72322eeba" providerId="ADAL" clId="{5733F882-9180-423F-B915-99BBCB9608BD}" dt="2021-10-19T17:07:32.129" v="1087"/>
        <pc:sldMkLst>
          <pc:docMk/>
          <pc:sldMk cId="3991528179" sldId="354"/>
        </pc:sldMkLst>
        <pc:spChg chg="mod">
          <ac:chgData name="Santos, Denise" userId="793af4f5-aa96-44b4-8225-65b72322eeba" providerId="ADAL" clId="{5733F882-9180-423F-B915-99BBCB9608BD}" dt="2021-10-19T17:07:32.129" v="1087"/>
          <ac:spMkLst>
            <pc:docMk/>
            <pc:sldMk cId="3991528179" sldId="354"/>
            <ac:spMk id="2" creationId="{1E76C5E5-67FE-4A2C-897D-A81741EB8204}"/>
          </ac:spMkLst>
        </pc:spChg>
      </pc:sldChg>
      <pc:sldChg chg="modSp mod">
        <pc:chgData name="Santos, Denise" userId="793af4f5-aa96-44b4-8225-65b72322eeba" providerId="ADAL" clId="{5733F882-9180-423F-B915-99BBCB9608BD}" dt="2021-10-19T17:07:30.140" v="1086"/>
        <pc:sldMkLst>
          <pc:docMk/>
          <pc:sldMk cId="2231539774" sldId="355"/>
        </pc:sldMkLst>
        <pc:spChg chg="mod">
          <ac:chgData name="Santos, Denise" userId="793af4f5-aa96-44b4-8225-65b72322eeba" providerId="ADAL" clId="{5733F882-9180-423F-B915-99BBCB9608BD}" dt="2021-10-19T17:07:30.140" v="1086"/>
          <ac:spMkLst>
            <pc:docMk/>
            <pc:sldMk cId="2231539774" sldId="355"/>
            <ac:spMk id="2" creationId="{1E76C5E5-67FE-4A2C-897D-A81741EB8204}"/>
          </ac:spMkLst>
        </pc:spChg>
      </pc:sldChg>
      <pc:sldChg chg="modSp mod">
        <pc:chgData name="Santos, Denise" userId="793af4f5-aa96-44b4-8225-65b72322eeba" providerId="ADAL" clId="{5733F882-9180-423F-B915-99BBCB9608BD}" dt="2021-10-19T17:07:21.302" v="1075"/>
        <pc:sldMkLst>
          <pc:docMk/>
          <pc:sldMk cId="672475813" sldId="356"/>
        </pc:sldMkLst>
        <pc:spChg chg="mod">
          <ac:chgData name="Santos, Denise" userId="793af4f5-aa96-44b4-8225-65b72322eeba" providerId="ADAL" clId="{5733F882-9180-423F-B915-99BBCB9608BD}" dt="2021-10-19T17:07:21.302" v="1075"/>
          <ac:spMkLst>
            <pc:docMk/>
            <pc:sldMk cId="672475813" sldId="356"/>
            <ac:spMk id="2" creationId="{1E76C5E5-67FE-4A2C-897D-A81741EB8204}"/>
          </ac:spMkLst>
        </pc:spChg>
      </pc:sldChg>
      <pc:sldChg chg="modSp mod">
        <pc:chgData name="Santos, Denise" userId="793af4f5-aa96-44b4-8225-65b72322eeba" providerId="ADAL" clId="{5733F882-9180-423F-B915-99BBCB9608BD}" dt="2021-10-19T17:06:49.272" v="1038"/>
        <pc:sldMkLst>
          <pc:docMk/>
          <pc:sldMk cId="1593801611" sldId="357"/>
        </pc:sldMkLst>
        <pc:spChg chg="mod">
          <ac:chgData name="Santos, Denise" userId="793af4f5-aa96-44b4-8225-65b72322eeba" providerId="ADAL" clId="{5733F882-9180-423F-B915-99BBCB9608BD}" dt="2021-10-19T17:06:49.272" v="1038"/>
          <ac:spMkLst>
            <pc:docMk/>
            <pc:sldMk cId="1593801611" sldId="357"/>
            <ac:spMk id="2" creationId="{1E76C5E5-67FE-4A2C-897D-A81741EB8204}"/>
          </ac:spMkLst>
        </pc:spChg>
      </pc:sldChg>
      <pc:sldChg chg="modSp mod">
        <pc:chgData name="Santos, Denise" userId="793af4f5-aa96-44b4-8225-65b72322eeba" providerId="ADAL" clId="{5733F882-9180-423F-B915-99BBCB9608BD}" dt="2021-10-19T17:07:01.676" v="1048"/>
        <pc:sldMkLst>
          <pc:docMk/>
          <pc:sldMk cId="3592238538" sldId="358"/>
        </pc:sldMkLst>
        <pc:spChg chg="mod">
          <ac:chgData name="Santos, Denise" userId="793af4f5-aa96-44b4-8225-65b72322eeba" providerId="ADAL" clId="{5733F882-9180-423F-B915-99BBCB9608BD}" dt="2021-10-19T17:07:01.676" v="1048"/>
          <ac:spMkLst>
            <pc:docMk/>
            <pc:sldMk cId="3592238538" sldId="358"/>
            <ac:spMk id="2" creationId="{1E76C5E5-67FE-4A2C-897D-A81741EB8204}"/>
          </ac:spMkLst>
        </pc:spChg>
      </pc:sldChg>
      <pc:sldChg chg="modSp mod">
        <pc:chgData name="Santos, Denise" userId="793af4f5-aa96-44b4-8225-65b72322eeba" providerId="ADAL" clId="{5733F882-9180-423F-B915-99BBCB9608BD}" dt="2021-10-19T17:07:02.938" v="1049"/>
        <pc:sldMkLst>
          <pc:docMk/>
          <pc:sldMk cId="3267310186" sldId="359"/>
        </pc:sldMkLst>
        <pc:spChg chg="mod">
          <ac:chgData name="Santos, Denise" userId="793af4f5-aa96-44b4-8225-65b72322eeba" providerId="ADAL" clId="{5733F882-9180-423F-B915-99BBCB9608BD}" dt="2021-10-19T17:07:02.938" v="1049"/>
          <ac:spMkLst>
            <pc:docMk/>
            <pc:sldMk cId="3267310186" sldId="359"/>
            <ac:spMk id="2" creationId="{1E76C5E5-67FE-4A2C-897D-A81741EB8204}"/>
          </ac:spMkLst>
        </pc:spChg>
      </pc:sldChg>
      <pc:sldChg chg="modSp mod">
        <pc:chgData name="Santos, Denise" userId="793af4f5-aa96-44b4-8225-65b72322eeba" providerId="ADAL" clId="{5733F882-9180-423F-B915-99BBCB9608BD}" dt="2021-10-19T17:07:04.168" v="1050"/>
        <pc:sldMkLst>
          <pc:docMk/>
          <pc:sldMk cId="3786559989" sldId="360"/>
        </pc:sldMkLst>
        <pc:spChg chg="mod">
          <ac:chgData name="Santos, Denise" userId="793af4f5-aa96-44b4-8225-65b72322eeba" providerId="ADAL" clId="{5733F882-9180-423F-B915-99BBCB9608BD}" dt="2021-10-19T17:07:04.168" v="1050"/>
          <ac:spMkLst>
            <pc:docMk/>
            <pc:sldMk cId="3786559989" sldId="360"/>
            <ac:spMk id="2" creationId="{1E76C5E5-67FE-4A2C-897D-A81741EB8204}"/>
          </ac:spMkLst>
        </pc:spChg>
      </pc:sldChg>
      <pc:sldChg chg="modSp mod">
        <pc:chgData name="Santos, Denise" userId="793af4f5-aa96-44b4-8225-65b72322eeba" providerId="ADAL" clId="{5733F882-9180-423F-B915-99BBCB9608BD}" dt="2021-10-19T17:07:05.275" v="1051"/>
        <pc:sldMkLst>
          <pc:docMk/>
          <pc:sldMk cId="775014330" sldId="361"/>
        </pc:sldMkLst>
        <pc:spChg chg="mod">
          <ac:chgData name="Santos, Denise" userId="793af4f5-aa96-44b4-8225-65b72322eeba" providerId="ADAL" clId="{5733F882-9180-423F-B915-99BBCB9608BD}" dt="2021-10-19T17:07:05.275" v="1051"/>
          <ac:spMkLst>
            <pc:docMk/>
            <pc:sldMk cId="775014330" sldId="361"/>
            <ac:spMk id="2" creationId="{1E76C5E5-67FE-4A2C-897D-A81741EB8204}"/>
          </ac:spMkLst>
        </pc:spChg>
      </pc:sldChg>
      <pc:sldChg chg="modSp mod">
        <pc:chgData name="Santos, Denise" userId="793af4f5-aa96-44b4-8225-65b72322eeba" providerId="ADAL" clId="{5733F882-9180-423F-B915-99BBCB9608BD}" dt="2021-10-19T17:07:14.067" v="1071" actId="20577"/>
        <pc:sldMkLst>
          <pc:docMk/>
          <pc:sldMk cId="460871779" sldId="362"/>
        </pc:sldMkLst>
        <pc:spChg chg="mod">
          <ac:chgData name="Santos, Denise" userId="793af4f5-aa96-44b4-8225-65b72322eeba" providerId="ADAL" clId="{5733F882-9180-423F-B915-99BBCB9608BD}" dt="2021-10-19T17:07:14.067" v="1071" actId="20577"/>
          <ac:spMkLst>
            <pc:docMk/>
            <pc:sldMk cId="460871779" sldId="362"/>
            <ac:spMk id="2" creationId="{1E76C5E5-67FE-4A2C-897D-A81741EB8204}"/>
          </ac:spMkLst>
        </pc:spChg>
      </pc:sldChg>
      <pc:sldChg chg="addSp delSp modSp mod ord">
        <pc:chgData name="Santos, Denise" userId="793af4f5-aa96-44b4-8225-65b72322eeba" providerId="ADAL" clId="{5733F882-9180-423F-B915-99BBCB9608BD}" dt="2021-10-19T17:06:51.836" v="1040"/>
        <pc:sldMkLst>
          <pc:docMk/>
          <pc:sldMk cId="1414579267" sldId="363"/>
        </pc:sldMkLst>
        <pc:spChg chg="mod">
          <ac:chgData name="Santos, Denise" userId="793af4f5-aa96-44b4-8225-65b72322eeba" providerId="ADAL" clId="{5733F882-9180-423F-B915-99BBCB9608BD}" dt="2021-10-19T17:06:51.836" v="1040"/>
          <ac:spMkLst>
            <pc:docMk/>
            <pc:sldMk cId="1414579267" sldId="363"/>
            <ac:spMk id="2" creationId="{1E76C5E5-67FE-4A2C-897D-A81741EB8204}"/>
          </ac:spMkLst>
        </pc:spChg>
        <pc:spChg chg="mod">
          <ac:chgData name="Santos, Denise" userId="793af4f5-aa96-44b4-8225-65b72322eeba" providerId="ADAL" clId="{5733F882-9180-423F-B915-99BBCB9608BD}" dt="2021-10-19T16:48:04.216" v="429" actId="20577"/>
          <ac:spMkLst>
            <pc:docMk/>
            <pc:sldMk cId="1414579267" sldId="363"/>
            <ac:spMk id="5" creationId="{8C0B4A9B-7D21-439F-AFC4-37B7B00CD707}"/>
          </ac:spMkLst>
        </pc:spChg>
        <pc:spChg chg="mod">
          <ac:chgData name="Santos, Denise" userId="793af4f5-aa96-44b4-8225-65b72322eeba" providerId="ADAL" clId="{5733F882-9180-423F-B915-99BBCB9608BD}" dt="2021-10-19T16:57:37.205" v="797" actId="20577"/>
          <ac:spMkLst>
            <pc:docMk/>
            <pc:sldMk cId="1414579267" sldId="363"/>
            <ac:spMk id="6" creationId="{E9F42EF5-06EB-423D-8E2C-3B03770CC0A8}"/>
          </ac:spMkLst>
        </pc:spChg>
        <pc:picChg chg="del">
          <ac:chgData name="Santos, Denise" userId="793af4f5-aa96-44b4-8225-65b72322eeba" providerId="ADAL" clId="{5733F882-9180-423F-B915-99BBCB9608BD}" dt="2021-10-19T16:49:59.654" v="751" actId="478"/>
          <ac:picMkLst>
            <pc:docMk/>
            <pc:sldMk cId="1414579267" sldId="363"/>
            <ac:picMk id="4" creationId="{0FABABB4-5043-40C6-BA55-FC700931B084}"/>
          </ac:picMkLst>
        </pc:picChg>
        <pc:picChg chg="add del mod">
          <ac:chgData name="Santos, Denise" userId="793af4f5-aa96-44b4-8225-65b72322eeba" providerId="ADAL" clId="{5733F882-9180-423F-B915-99BBCB9608BD}" dt="2021-10-19T16:51:01.823" v="759" actId="22"/>
          <ac:picMkLst>
            <pc:docMk/>
            <pc:sldMk cId="1414579267" sldId="363"/>
            <ac:picMk id="7" creationId="{3A3C4B70-F490-4200-B9B7-1BCA6756C600}"/>
          </ac:picMkLst>
        </pc:picChg>
      </pc:sldChg>
      <pc:sldChg chg="addSp delSp modSp mod">
        <pc:chgData name="Santos, Denise" userId="793af4f5-aa96-44b4-8225-65b72322eeba" providerId="ADAL" clId="{5733F882-9180-423F-B915-99BBCB9608BD}" dt="2021-10-19T17:06:53.030" v="1041"/>
        <pc:sldMkLst>
          <pc:docMk/>
          <pc:sldMk cId="2278024041" sldId="364"/>
        </pc:sldMkLst>
        <pc:spChg chg="mod">
          <ac:chgData name="Santos, Denise" userId="793af4f5-aa96-44b4-8225-65b72322eeba" providerId="ADAL" clId="{5733F882-9180-423F-B915-99BBCB9608BD}" dt="2021-10-19T17:06:53.030" v="1041"/>
          <ac:spMkLst>
            <pc:docMk/>
            <pc:sldMk cId="2278024041" sldId="364"/>
            <ac:spMk id="2" creationId="{1E76C5E5-67FE-4A2C-897D-A81741EB8204}"/>
          </ac:spMkLst>
        </pc:spChg>
        <pc:spChg chg="del">
          <ac:chgData name="Santos, Denise" userId="793af4f5-aa96-44b4-8225-65b72322eeba" providerId="ADAL" clId="{5733F882-9180-423F-B915-99BBCB9608BD}" dt="2021-10-19T16:51:12.726" v="760" actId="478"/>
          <ac:spMkLst>
            <pc:docMk/>
            <pc:sldMk cId="2278024041" sldId="364"/>
            <ac:spMk id="6" creationId="{E9F42EF5-06EB-423D-8E2C-3B03770CC0A8}"/>
          </ac:spMkLst>
        </pc:spChg>
        <pc:picChg chg="add mod">
          <ac:chgData name="Santos, Denise" userId="793af4f5-aa96-44b4-8225-65b72322eeba" providerId="ADAL" clId="{5733F882-9180-423F-B915-99BBCB9608BD}" dt="2021-10-19T16:51:30.604" v="766" actId="1076"/>
          <ac:picMkLst>
            <pc:docMk/>
            <pc:sldMk cId="2278024041" sldId="364"/>
            <ac:picMk id="4" creationId="{BA4385A9-1D1C-48A0-B6ED-5F2F6E632C5F}"/>
          </ac:picMkLst>
        </pc:picChg>
      </pc:sldChg>
      <pc:sldChg chg="addSp delSp modSp add mod">
        <pc:chgData name="Santos, Denise" userId="793af4f5-aa96-44b4-8225-65b72322eeba" providerId="ADAL" clId="{5733F882-9180-423F-B915-99BBCB9608BD}" dt="2021-10-19T17:06:54.100" v="1042"/>
        <pc:sldMkLst>
          <pc:docMk/>
          <pc:sldMk cId="1433978029" sldId="365"/>
        </pc:sldMkLst>
        <pc:spChg chg="mod">
          <ac:chgData name="Santos, Denise" userId="793af4f5-aa96-44b4-8225-65b72322eeba" providerId="ADAL" clId="{5733F882-9180-423F-B915-99BBCB9608BD}" dt="2021-10-19T17:06:54.100" v="1042"/>
          <ac:spMkLst>
            <pc:docMk/>
            <pc:sldMk cId="1433978029" sldId="365"/>
            <ac:spMk id="2" creationId="{1E76C5E5-67FE-4A2C-897D-A81741EB8204}"/>
          </ac:spMkLst>
        </pc:spChg>
        <pc:picChg chg="del">
          <ac:chgData name="Santos, Denise" userId="793af4f5-aa96-44b4-8225-65b72322eeba" providerId="ADAL" clId="{5733F882-9180-423F-B915-99BBCB9608BD}" dt="2021-10-19T16:51:40.441" v="770" actId="478"/>
          <ac:picMkLst>
            <pc:docMk/>
            <pc:sldMk cId="1433978029" sldId="365"/>
            <ac:picMk id="4" creationId="{BA4385A9-1D1C-48A0-B6ED-5F2F6E632C5F}"/>
          </ac:picMkLst>
        </pc:picChg>
        <pc:picChg chg="add mod modCrop">
          <ac:chgData name="Santos, Denise" userId="793af4f5-aa96-44b4-8225-65b72322eeba" providerId="ADAL" clId="{5733F882-9180-423F-B915-99BBCB9608BD}" dt="2021-10-19T16:55:01.935" v="775" actId="1076"/>
          <ac:picMkLst>
            <pc:docMk/>
            <pc:sldMk cId="1433978029" sldId="365"/>
            <ac:picMk id="6" creationId="{93E08BC7-764A-41B5-949B-6CEA43016730}"/>
          </ac:picMkLst>
        </pc:picChg>
      </pc:sldChg>
      <pc:sldChg chg="add del modAnim">
        <pc:chgData name="Santos, Denise" userId="793af4f5-aa96-44b4-8225-65b72322eeba" providerId="ADAL" clId="{5733F882-9180-423F-B915-99BBCB9608BD}" dt="2021-10-19T16:51:16.184" v="762"/>
        <pc:sldMkLst>
          <pc:docMk/>
          <pc:sldMk cId="2088364696" sldId="365"/>
        </pc:sldMkLst>
      </pc:sldChg>
      <pc:sldChg chg="addSp delSp modSp add mod">
        <pc:chgData name="Santos, Denise" userId="793af4f5-aa96-44b4-8225-65b72322eeba" providerId="ADAL" clId="{5733F882-9180-423F-B915-99BBCB9608BD}" dt="2021-10-19T17:06:56.505" v="1044"/>
        <pc:sldMkLst>
          <pc:docMk/>
          <pc:sldMk cId="837757217" sldId="366"/>
        </pc:sldMkLst>
        <pc:spChg chg="mod">
          <ac:chgData name="Santos, Denise" userId="793af4f5-aa96-44b4-8225-65b72322eeba" providerId="ADAL" clId="{5733F882-9180-423F-B915-99BBCB9608BD}" dt="2021-10-19T17:06:56.505" v="1044"/>
          <ac:spMkLst>
            <pc:docMk/>
            <pc:sldMk cId="837757217" sldId="366"/>
            <ac:spMk id="2" creationId="{1E76C5E5-67FE-4A2C-897D-A81741EB8204}"/>
          </ac:spMkLst>
        </pc:spChg>
        <pc:picChg chg="del">
          <ac:chgData name="Santos, Denise" userId="793af4f5-aa96-44b4-8225-65b72322eeba" providerId="ADAL" clId="{5733F882-9180-423F-B915-99BBCB9608BD}" dt="2021-10-19T16:51:38.017" v="769" actId="478"/>
          <ac:picMkLst>
            <pc:docMk/>
            <pc:sldMk cId="837757217" sldId="366"/>
            <ac:picMk id="4" creationId="{BA4385A9-1D1C-48A0-B6ED-5F2F6E632C5F}"/>
          </ac:picMkLst>
        </pc:picChg>
        <pc:picChg chg="add mod">
          <ac:chgData name="Santos, Denise" userId="793af4f5-aa96-44b4-8225-65b72322eeba" providerId="ADAL" clId="{5733F882-9180-423F-B915-99BBCB9608BD}" dt="2021-10-19T16:56:25.832" v="781" actId="208"/>
          <ac:picMkLst>
            <pc:docMk/>
            <pc:sldMk cId="837757217" sldId="366"/>
            <ac:picMk id="6" creationId="{B7519AF5-D6D9-4622-A1D5-750A53C19529}"/>
          </ac:picMkLst>
        </pc:picChg>
      </pc:sldChg>
      <pc:sldChg chg="addSp modSp add mod">
        <pc:chgData name="Santos, Denise" userId="793af4f5-aa96-44b4-8225-65b72322eeba" providerId="ADAL" clId="{5733F882-9180-423F-B915-99BBCB9608BD}" dt="2021-10-19T17:06:55.219" v="1043"/>
        <pc:sldMkLst>
          <pc:docMk/>
          <pc:sldMk cId="1438607752" sldId="367"/>
        </pc:sldMkLst>
        <pc:spChg chg="mod">
          <ac:chgData name="Santos, Denise" userId="793af4f5-aa96-44b4-8225-65b72322eeba" providerId="ADAL" clId="{5733F882-9180-423F-B915-99BBCB9608BD}" dt="2021-10-19T17:06:55.219" v="1043"/>
          <ac:spMkLst>
            <pc:docMk/>
            <pc:sldMk cId="1438607752" sldId="367"/>
            <ac:spMk id="2" creationId="{1E76C5E5-67FE-4A2C-897D-A81741EB8204}"/>
          </ac:spMkLst>
        </pc:spChg>
        <pc:picChg chg="add mod">
          <ac:chgData name="Santos, Denise" userId="793af4f5-aa96-44b4-8225-65b72322eeba" providerId="ADAL" clId="{5733F882-9180-423F-B915-99BBCB9608BD}" dt="2021-10-19T16:55:54.353" v="777" actId="1076"/>
          <ac:picMkLst>
            <pc:docMk/>
            <pc:sldMk cId="1438607752" sldId="367"/>
            <ac:picMk id="4" creationId="{340BFD14-F28E-4389-958A-86CBDA3E4F9C}"/>
          </ac:picMkLst>
        </pc:picChg>
      </pc:sldChg>
      <pc:sldChg chg="addSp delSp modSp add mod">
        <pc:chgData name="Santos, Denise" userId="793af4f5-aa96-44b4-8225-65b72322eeba" providerId="ADAL" clId="{5733F882-9180-423F-B915-99BBCB9608BD}" dt="2021-10-19T17:06:57.922" v="1045"/>
        <pc:sldMkLst>
          <pc:docMk/>
          <pc:sldMk cId="1836000813" sldId="368"/>
        </pc:sldMkLst>
        <pc:spChg chg="mod">
          <ac:chgData name="Santos, Denise" userId="793af4f5-aa96-44b4-8225-65b72322eeba" providerId="ADAL" clId="{5733F882-9180-423F-B915-99BBCB9608BD}" dt="2021-10-19T17:06:57.922" v="1045"/>
          <ac:spMkLst>
            <pc:docMk/>
            <pc:sldMk cId="1836000813" sldId="368"/>
            <ac:spMk id="2" creationId="{1E76C5E5-67FE-4A2C-897D-A81741EB8204}"/>
          </ac:spMkLst>
        </pc:spChg>
        <pc:picChg chg="add mod">
          <ac:chgData name="Santos, Denise" userId="793af4f5-aa96-44b4-8225-65b72322eeba" providerId="ADAL" clId="{5733F882-9180-423F-B915-99BBCB9608BD}" dt="2021-10-19T16:56:52.301" v="786" actId="1076"/>
          <ac:picMkLst>
            <pc:docMk/>
            <pc:sldMk cId="1836000813" sldId="368"/>
            <ac:picMk id="4" creationId="{4DE27A04-87DB-4881-B1CA-6B4D260B3E50}"/>
          </ac:picMkLst>
        </pc:picChg>
        <pc:picChg chg="del">
          <ac:chgData name="Santos, Denise" userId="793af4f5-aa96-44b4-8225-65b72322eeba" providerId="ADAL" clId="{5733F882-9180-423F-B915-99BBCB9608BD}" dt="2021-10-19T16:56:31.643" v="783" actId="478"/>
          <ac:picMkLst>
            <pc:docMk/>
            <pc:sldMk cId="1836000813" sldId="368"/>
            <ac:picMk id="6" creationId="{B7519AF5-D6D9-4622-A1D5-750A53C19529}"/>
          </ac:picMkLst>
        </pc:picChg>
      </pc:sldChg>
      <pc:sldChg chg="addSp delSp modSp add mod">
        <pc:chgData name="Santos, Denise" userId="793af4f5-aa96-44b4-8225-65b72322eeba" providerId="ADAL" clId="{5733F882-9180-423F-B915-99BBCB9608BD}" dt="2021-10-19T17:06:59.188" v="1046"/>
        <pc:sldMkLst>
          <pc:docMk/>
          <pc:sldMk cId="1893840134" sldId="369"/>
        </pc:sldMkLst>
        <pc:spChg chg="mod">
          <ac:chgData name="Santos, Denise" userId="793af4f5-aa96-44b4-8225-65b72322eeba" providerId="ADAL" clId="{5733F882-9180-423F-B915-99BBCB9608BD}" dt="2021-10-19T17:06:59.188" v="1046"/>
          <ac:spMkLst>
            <pc:docMk/>
            <pc:sldMk cId="1893840134" sldId="369"/>
            <ac:spMk id="2" creationId="{1E76C5E5-67FE-4A2C-897D-A81741EB8204}"/>
          </ac:spMkLst>
        </pc:spChg>
        <pc:picChg chg="del">
          <ac:chgData name="Santos, Denise" userId="793af4f5-aa96-44b4-8225-65b72322eeba" providerId="ADAL" clId="{5733F882-9180-423F-B915-99BBCB9608BD}" dt="2021-10-19T16:56:57.912" v="788" actId="478"/>
          <ac:picMkLst>
            <pc:docMk/>
            <pc:sldMk cId="1893840134" sldId="369"/>
            <ac:picMk id="4" creationId="{4DE27A04-87DB-4881-B1CA-6B4D260B3E50}"/>
          </ac:picMkLst>
        </pc:picChg>
        <pc:picChg chg="add mod">
          <ac:chgData name="Santos, Denise" userId="793af4f5-aa96-44b4-8225-65b72322eeba" providerId="ADAL" clId="{5733F882-9180-423F-B915-99BBCB9608BD}" dt="2021-10-19T16:57:22.671" v="791" actId="208"/>
          <ac:picMkLst>
            <pc:docMk/>
            <pc:sldMk cId="1893840134" sldId="369"/>
            <ac:picMk id="6" creationId="{6A7C84D2-5479-4F89-A973-DB3B2E044776}"/>
          </ac:picMkLst>
        </pc:picChg>
      </pc:sldChg>
      <pc:sldChg chg="delSp modSp add del mod">
        <pc:chgData name="Santos, Denise" userId="793af4f5-aa96-44b4-8225-65b72322eeba" providerId="ADAL" clId="{5733F882-9180-423F-B915-99BBCB9608BD}" dt="2021-10-19T17:06:38.069" v="1035" actId="478"/>
        <pc:sldMkLst>
          <pc:docMk/>
          <pc:sldMk cId="3593948077" sldId="399"/>
        </pc:sldMkLst>
        <pc:spChg chg="mod">
          <ac:chgData name="Santos, Denise" userId="793af4f5-aa96-44b4-8225-65b72322eeba" providerId="ADAL" clId="{5733F882-9180-423F-B915-99BBCB9608BD}" dt="2021-10-19T17:05:52.661" v="1003" actId="20577"/>
          <ac:spMkLst>
            <pc:docMk/>
            <pc:sldMk cId="3593948077" sldId="399"/>
            <ac:spMk id="2" creationId="{1E76C5E5-67FE-4A2C-897D-A81741EB8204}"/>
          </ac:spMkLst>
        </pc:spChg>
        <pc:spChg chg="del">
          <ac:chgData name="Santos, Denise" userId="793af4f5-aa96-44b4-8225-65b72322eeba" providerId="ADAL" clId="{5733F882-9180-423F-B915-99BBCB9608BD}" dt="2021-10-19T17:06:38.069" v="1035" actId="478"/>
          <ac:spMkLst>
            <pc:docMk/>
            <pc:sldMk cId="3593948077" sldId="399"/>
            <ac:spMk id="4" creationId="{87C6BD5F-AC8B-4F5E-B33C-B9152F432AA1}"/>
          </ac:spMkLst>
        </pc:spChg>
        <pc:spChg chg="mod">
          <ac:chgData name="Santos, Denise" userId="793af4f5-aa96-44b4-8225-65b72322eeba" providerId="ADAL" clId="{5733F882-9180-423F-B915-99BBCB9608BD}" dt="2021-10-19T16:58:30.115" v="822" actId="20577"/>
          <ac:spMkLst>
            <pc:docMk/>
            <pc:sldMk cId="3593948077" sldId="399"/>
            <ac:spMk id="6" creationId="{5E5CC837-B172-419F-BD45-901D037BFE6C}"/>
          </ac:spMkLst>
        </pc:spChg>
      </pc:sldChg>
      <pc:sldChg chg="modSp mod">
        <pc:chgData name="Santos, Denise" userId="793af4f5-aa96-44b4-8225-65b72322eeba" providerId="ADAL" clId="{5733F882-9180-423F-B915-99BBCB9608BD}" dt="2021-10-19T17:06:00.846" v="1006" actId="20577"/>
        <pc:sldMkLst>
          <pc:docMk/>
          <pc:sldMk cId="619920337" sldId="400"/>
        </pc:sldMkLst>
        <pc:spChg chg="mod">
          <ac:chgData name="Santos, Denise" userId="793af4f5-aa96-44b4-8225-65b72322eeba" providerId="ADAL" clId="{5733F882-9180-423F-B915-99BBCB9608BD}" dt="2021-10-19T17:06:00.846" v="1006" actId="20577"/>
          <ac:spMkLst>
            <pc:docMk/>
            <pc:sldMk cId="619920337" sldId="400"/>
            <ac:spMk id="2" creationId="{1E76C5E5-67FE-4A2C-897D-A81741EB8204}"/>
          </ac:spMkLst>
        </pc:spChg>
        <pc:spChg chg="mod">
          <ac:chgData name="Santos, Denise" userId="793af4f5-aa96-44b4-8225-65b72322eeba" providerId="ADAL" clId="{5733F882-9180-423F-B915-99BBCB9608BD}" dt="2021-10-19T17:02:33.488" v="937" actId="20577"/>
          <ac:spMkLst>
            <pc:docMk/>
            <pc:sldMk cId="619920337" sldId="400"/>
            <ac:spMk id="6" creationId="{5E5CC837-B172-419F-BD45-901D037BFE6C}"/>
          </ac:spMkLst>
        </pc:spChg>
      </pc:sldChg>
      <pc:sldChg chg="add del modAnim">
        <pc:chgData name="Santos, Denise" userId="793af4f5-aa96-44b4-8225-65b72322eeba" providerId="ADAL" clId="{5733F882-9180-423F-B915-99BBCB9608BD}" dt="2021-10-19T16:59:02.754" v="828"/>
        <pc:sldMkLst>
          <pc:docMk/>
          <pc:sldMk cId="4010514330" sldId="400"/>
        </pc:sldMkLst>
      </pc:sldChg>
      <pc:sldChg chg="modSp mod">
        <pc:chgData name="Santos, Denise" userId="793af4f5-aa96-44b4-8225-65b72322eeba" providerId="ADAL" clId="{5733F882-9180-423F-B915-99BBCB9608BD}" dt="2021-10-19T17:06:04.425" v="1009" actId="20577"/>
        <pc:sldMkLst>
          <pc:docMk/>
          <pc:sldMk cId="3062174595" sldId="401"/>
        </pc:sldMkLst>
        <pc:spChg chg="mod">
          <ac:chgData name="Santos, Denise" userId="793af4f5-aa96-44b4-8225-65b72322eeba" providerId="ADAL" clId="{5733F882-9180-423F-B915-99BBCB9608BD}" dt="2021-10-19T17:06:04.425" v="1009" actId="20577"/>
          <ac:spMkLst>
            <pc:docMk/>
            <pc:sldMk cId="3062174595" sldId="401"/>
            <ac:spMk id="2" creationId="{1E76C5E5-67FE-4A2C-897D-A81741EB8204}"/>
          </ac:spMkLst>
        </pc:spChg>
        <pc:spChg chg="mod">
          <ac:chgData name="Santos, Denise" userId="793af4f5-aa96-44b4-8225-65b72322eeba" providerId="ADAL" clId="{5733F882-9180-423F-B915-99BBCB9608BD}" dt="2021-10-19T17:00:07.059" v="879" actId="20577"/>
          <ac:spMkLst>
            <pc:docMk/>
            <pc:sldMk cId="3062174595" sldId="401"/>
            <ac:spMk id="6" creationId="{5E5CC837-B172-419F-BD45-901D037BFE6C}"/>
          </ac:spMkLst>
        </pc:spChg>
      </pc:sldChg>
      <pc:sldChg chg="modSp mod">
        <pc:chgData name="Santos, Denise" userId="793af4f5-aa96-44b4-8225-65b72322eeba" providerId="ADAL" clId="{5733F882-9180-423F-B915-99BBCB9608BD}" dt="2021-10-19T17:06:07.513" v="1012" actId="20577"/>
        <pc:sldMkLst>
          <pc:docMk/>
          <pc:sldMk cId="2081198643" sldId="402"/>
        </pc:sldMkLst>
        <pc:spChg chg="mod">
          <ac:chgData name="Santos, Denise" userId="793af4f5-aa96-44b4-8225-65b72322eeba" providerId="ADAL" clId="{5733F882-9180-423F-B915-99BBCB9608BD}" dt="2021-10-19T17:06:07.513" v="1012" actId="20577"/>
          <ac:spMkLst>
            <pc:docMk/>
            <pc:sldMk cId="2081198643" sldId="402"/>
            <ac:spMk id="2" creationId="{1E76C5E5-67FE-4A2C-897D-A81741EB8204}"/>
          </ac:spMkLst>
        </pc:spChg>
        <pc:spChg chg="mod">
          <ac:chgData name="Santos, Denise" userId="793af4f5-aa96-44b4-8225-65b72322eeba" providerId="ADAL" clId="{5733F882-9180-423F-B915-99BBCB9608BD}" dt="2021-10-19T17:00:42.269" v="889" actId="20577"/>
          <ac:spMkLst>
            <pc:docMk/>
            <pc:sldMk cId="2081198643" sldId="402"/>
            <ac:spMk id="6" creationId="{5E5CC837-B172-419F-BD45-901D037BFE6C}"/>
          </ac:spMkLst>
        </pc:spChg>
      </pc:sldChg>
      <pc:sldChg chg="modSp mod">
        <pc:chgData name="Santos, Denise" userId="793af4f5-aa96-44b4-8225-65b72322eeba" providerId="ADAL" clId="{5733F882-9180-423F-B915-99BBCB9608BD}" dt="2021-10-21T02:34:56.409" v="2601" actId="1076"/>
        <pc:sldMkLst>
          <pc:docMk/>
          <pc:sldMk cId="998150804" sldId="410"/>
        </pc:sldMkLst>
        <pc:graphicFrameChg chg="modGraphic">
          <ac:chgData name="Santos, Denise" userId="793af4f5-aa96-44b4-8225-65b72322eeba" providerId="ADAL" clId="{5733F882-9180-423F-B915-99BBCB9608BD}" dt="2021-10-21T02:34:56.409" v="2601" actId="1076"/>
          <ac:graphicFrameMkLst>
            <pc:docMk/>
            <pc:sldMk cId="998150804" sldId="410"/>
            <ac:graphicFrameMk id="3" creationId="{CF34885F-8D54-4B59-8877-E724FE0E5942}"/>
          </ac:graphicFrameMkLst>
        </pc:graphicFrameChg>
      </pc:sldChg>
      <pc:sldChg chg="modSp mod">
        <pc:chgData name="Santos, Denise" userId="793af4f5-aa96-44b4-8225-65b72322eeba" providerId="ADAL" clId="{5733F882-9180-423F-B915-99BBCB9608BD}" dt="2021-10-20T12:27:08.479" v="2600" actId="1076"/>
        <pc:sldMkLst>
          <pc:docMk/>
          <pc:sldMk cId="2465718271" sldId="411"/>
        </pc:sldMkLst>
        <pc:spChg chg="mod">
          <ac:chgData name="Santos, Denise" userId="793af4f5-aa96-44b4-8225-65b72322eeba" providerId="ADAL" clId="{5733F882-9180-423F-B915-99BBCB9608BD}" dt="2021-10-20T12:27:08.479" v="2600" actId="1076"/>
          <ac:spMkLst>
            <pc:docMk/>
            <pc:sldMk cId="2465718271" sldId="411"/>
            <ac:spMk id="4" creationId="{0580B39D-8936-46F8-9C5C-1E59EFEDD517}"/>
          </ac:spMkLst>
        </pc:spChg>
      </pc:sldChg>
      <pc:sldChg chg="modSp del mod">
        <pc:chgData name="Santos, Denise" userId="793af4f5-aa96-44b4-8225-65b72322eeba" providerId="ADAL" clId="{5733F882-9180-423F-B915-99BBCB9608BD}" dt="2021-10-19T17:15:11.872" v="1153" actId="2696"/>
        <pc:sldMkLst>
          <pc:docMk/>
          <pc:sldMk cId="1395648225" sldId="428"/>
        </pc:sldMkLst>
        <pc:spChg chg="mod">
          <ac:chgData name="Santos, Denise" userId="793af4f5-aa96-44b4-8225-65b72322eeba" providerId="ADAL" clId="{5733F882-9180-423F-B915-99BBCB9608BD}" dt="2021-10-19T17:13:37.728" v="1133" actId="20577"/>
          <ac:spMkLst>
            <pc:docMk/>
            <pc:sldMk cId="1395648225" sldId="428"/>
            <ac:spMk id="3" creationId="{0357B324-C5DD-4CB4-B4EA-32DFA4D573CF}"/>
          </ac:spMkLst>
        </pc:spChg>
      </pc:sldChg>
      <pc:sldChg chg="addSp delSp modSp mod">
        <pc:chgData name="Santos, Denise" userId="793af4f5-aa96-44b4-8225-65b72322eeba" providerId="ADAL" clId="{5733F882-9180-423F-B915-99BBCB9608BD}" dt="2021-10-20T12:25:24.492" v="2590" actId="1076"/>
        <pc:sldMkLst>
          <pc:docMk/>
          <pc:sldMk cId="1653138434" sldId="429"/>
        </pc:sldMkLst>
        <pc:spChg chg="mod">
          <ac:chgData name="Santos, Denise" userId="793af4f5-aa96-44b4-8225-65b72322eeba" providerId="ADAL" clId="{5733F882-9180-423F-B915-99BBCB9608BD}" dt="2021-10-19T19:20:21.534" v="2588" actId="20577"/>
          <ac:spMkLst>
            <pc:docMk/>
            <pc:sldMk cId="1653138434" sldId="429"/>
            <ac:spMk id="3" creationId="{0357B324-C5DD-4CB4-B4EA-32DFA4D573CF}"/>
          </ac:spMkLst>
        </pc:spChg>
        <pc:spChg chg="mod">
          <ac:chgData name="Santos, Denise" userId="793af4f5-aa96-44b4-8225-65b72322eeba" providerId="ADAL" clId="{5733F882-9180-423F-B915-99BBCB9608BD}" dt="2021-10-19T19:00:17.219" v="1981" actId="20577"/>
          <ac:spMkLst>
            <pc:docMk/>
            <pc:sldMk cId="1653138434" sldId="429"/>
            <ac:spMk id="5" creationId="{42797095-D9CA-4B7D-8BBB-9BA8B7F4B2B0}"/>
          </ac:spMkLst>
        </pc:spChg>
        <pc:spChg chg="add del mod">
          <ac:chgData name="Santos, Denise" userId="793af4f5-aa96-44b4-8225-65b72322eeba" providerId="ADAL" clId="{5733F882-9180-423F-B915-99BBCB9608BD}" dt="2021-10-19T18:58:50.769" v="1964" actId="478"/>
          <ac:spMkLst>
            <pc:docMk/>
            <pc:sldMk cId="1653138434" sldId="429"/>
            <ac:spMk id="13" creationId="{7EAA5BCC-4831-45F8-B3CA-42BA4DC9867A}"/>
          </ac:spMkLst>
        </pc:spChg>
        <pc:picChg chg="add del mod">
          <ac:chgData name="Santos, Denise" userId="793af4f5-aa96-44b4-8225-65b72322eeba" providerId="ADAL" clId="{5733F882-9180-423F-B915-99BBCB9608BD}" dt="2021-10-19T17:15:03.101" v="1150" actId="478"/>
          <ac:picMkLst>
            <pc:docMk/>
            <pc:sldMk cId="1653138434" sldId="429"/>
            <ac:picMk id="4" creationId="{A2AD27FD-AE2C-4AE3-9FAA-18F5C1C3DB49}"/>
          </ac:picMkLst>
        </pc:picChg>
        <pc:picChg chg="add del mod">
          <ac:chgData name="Santos, Denise" userId="793af4f5-aa96-44b4-8225-65b72322eeba" providerId="ADAL" clId="{5733F882-9180-423F-B915-99BBCB9608BD}" dt="2021-10-19T17:15:03.101" v="1150" actId="478"/>
          <ac:picMkLst>
            <pc:docMk/>
            <pc:sldMk cId="1653138434" sldId="429"/>
            <ac:picMk id="8" creationId="{3DCFB09D-787A-4609-8A9F-66A4822147A2}"/>
          </ac:picMkLst>
        </pc:picChg>
        <pc:picChg chg="add del mod">
          <ac:chgData name="Santos, Denise" userId="793af4f5-aa96-44b4-8225-65b72322eeba" providerId="ADAL" clId="{5733F882-9180-423F-B915-99BBCB9608BD}" dt="2021-10-19T17:15:03.101" v="1150" actId="478"/>
          <ac:picMkLst>
            <pc:docMk/>
            <pc:sldMk cId="1653138434" sldId="429"/>
            <ac:picMk id="10" creationId="{06835267-6ADF-474C-8E56-F0D2C2DCB438}"/>
          </ac:picMkLst>
        </pc:picChg>
        <pc:picChg chg="del mod">
          <ac:chgData name="Santos, Denise" userId="793af4f5-aa96-44b4-8225-65b72322eeba" providerId="ADAL" clId="{5733F882-9180-423F-B915-99BBCB9608BD}" dt="2021-10-19T17:15:01.850" v="1149" actId="478"/>
          <ac:picMkLst>
            <pc:docMk/>
            <pc:sldMk cId="1653138434" sldId="429"/>
            <ac:picMk id="12" creationId="{28941858-1DBF-41E1-B5B0-9B92060660C1}"/>
          </ac:picMkLst>
        </pc:picChg>
        <pc:picChg chg="add del mod">
          <ac:chgData name="Santos, Denise" userId="793af4f5-aa96-44b4-8225-65b72322eeba" providerId="ADAL" clId="{5733F882-9180-423F-B915-99BBCB9608BD}" dt="2021-10-19T17:15:03.101" v="1150" actId="478"/>
          <ac:picMkLst>
            <pc:docMk/>
            <pc:sldMk cId="1653138434" sldId="429"/>
            <ac:picMk id="14" creationId="{57022931-7F7A-4E3E-9F21-9740557CCD25}"/>
          </ac:picMkLst>
        </pc:picChg>
        <pc:picChg chg="add del mod">
          <ac:chgData name="Santos, Denise" userId="793af4f5-aa96-44b4-8225-65b72322eeba" providerId="ADAL" clId="{5733F882-9180-423F-B915-99BBCB9608BD}" dt="2021-10-19T17:15:03.101" v="1150" actId="478"/>
          <ac:picMkLst>
            <pc:docMk/>
            <pc:sldMk cId="1653138434" sldId="429"/>
            <ac:picMk id="16" creationId="{E224D9A7-3F0B-498A-9987-862AE9A8F42B}"/>
          </ac:picMkLst>
        </pc:picChg>
        <pc:picChg chg="add del mod">
          <ac:chgData name="Santos, Denise" userId="793af4f5-aa96-44b4-8225-65b72322eeba" providerId="ADAL" clId="{5733F882-9180-423F-B915-99BBCB9608BD}" dt="2021-10-19T17:15:03.101" v="1150" actId="478"/>
          <ac:picMkLst>
            <pc:docMk/>
            <pc:sldMk cId="1653138434" sldId="429"/>
            <ac:picMk id="18" creationId="{ED222602-3557-4869-8C72-0EE5F12DD841}"/>
          </ac:picMkLst>
        </pc:picChg>
        <pc:picChg chg="add del mod">
          <ac:chgData name="Santos, Denise" userId="793af4f5-aa96-44b4-8225-65b72322eeba" providerId="ADAL" clId="{5733F882-9180-423F-B915-99BBCB9608BD}" dt="2021-10-19T17:15:03.101" v="1150" actId="478"/>
          <ac:picMkLst>
            <pc:docMk/>
            <pc:sldMk cId="1653138434" sldId="429"/>
            <ac:picMk id="20" creationId="{617FE7D5-5C7D-471E-B7BF-C406A531407D}"/>
          </ac:picMkLst>
        </pc:picChg>
        <pc:picChg chg="add del mod">
          <ac:chgData name="Santos, Denise" userId="793af4f5-aa96-44b4-8225-65b72322eeba" providerId="ADAL" clId="{5733F882-9180-423F-B915-99BBCB9608BD}" dt="2021-10-20T12:25:24.492" v="2590" actId="1076"/>
          <ac:picMkLst>
            <pc:docMk/>
            <pc:sldMk cId="1653138434" sldId="429"/>
            <ac:picMk id="22" creationId="{73971B37-0A90-4F84-9797-87A49F4F8953}"/>
          </ac:picMkLst>
        </pc:picChg>
      </pc:sldChg>
      <pc:sldChg chg="add del">
        <pc:chgData name="Santos, Denise" userId="793af4f5-aa96-44b4-8225-65b72322eeba" providerId="ADAL" clId="{5733F882-9180-423F-B915-99BBCB9608BD}" dt="2021-10-19T18:02:08.625" v="1797" actId="2696"/>
        <pc:sldMkLst>
          <pc:docMk/>
          <pc:sldMk cId="2114971908" sldId="430"/>
        </pc:sldMkLst>
      </pc:sldChg>
      <pc:sldChg chg="add del">
        <pc:chgData name="Santos, Denise" userId="793af4f5-aa96-44b4-8225-65b72322eeba" providerId="ADAL" clId="{5733F882-9180-423F-B915-99BBCB9608BD}" dt="2021-10-19T17:15:11.872" v="1153" actId="2696"/>
        <pc:sldMkLst>
          <pc:docMk/>
          <pc:sldMk cId="2312526557" sldId="430"/>
        </pc:sldMkLst>
      </pc:sldChg>
      <pc:sldChg chg="addSp delSp modSp mod">
        <pc:chgData name="Santos, Denise" userId="793af4f5-aa96-44b4-8225-65b72322eeba" providerId="ADAL" clId="{5733F882-9180-423F-B915-99BBCB9608BD}" dt="2021-10-19T18:11:35.333" v="1831" actId="208"/>
        <pc:sldMkLst>
          <pc:docMk/>
          <pc:sldMk cId="2853196264" sldId="431"/>
        </pc:sldMkLst>
        <pc:spChg chg="mod">
          <ac:chgData name="Santos, Denise" userId="793af4f5-aa96-44b4-8225-65b72322eeba" providerId="ADAL" clId="{5733F882-9180-423F-B915-99BBCB9608BD}" dt="2021-10-19T17:16:35.373" v="1185" actId="20577"/>
          <ac:spMkLst>
            <pc:docMk/>
            <pc:sldMk cId="2853196264" sldId="431"/>
            <ac:spMk id="5" creationId="{8C0B4A9B-7D21-439F-AFC4-37B7B00CD707}"/>
          </ac:spMkLst>
        </pc:spChg>
        <pc:spChg chg="del">
          <ac:chgData name="Santos, Denise" userId="793af4f5-aa96-44b4-8225-65b72322eeba" providerId="ADAL" clId="{5733F882-9180-423F-B915-99BBCB9608BD}" dt="2021-10-19T17:16:37.809" v="1186" actId="478"/>
          <ac:spMkLst>
            <pc:docMk/>
            <pc:sldMk cId="2853196264" sldId="431"/>
            <ac:spMk id="7" creationId="{450904FF-6228-4E04-BC4F-18143A6D63BC}"/>
          </ac:spMkLst>
        </pc:spChg>
        <pc:spChg chg="del mod">
          <ac:chgData name="Santos, Denise" userId="793af4f5-aa96-44b4-8225-65b72322eeba" providerId="ADAL" clId="{5733F882-9180-423F-B915-99BBCB9608BD}" dt="2021-10-19T18:09:40.599" v="1812" actId="478"/>
          <ac:spMkLst>
            <pc:docMk/>
            <pc:sldMk cId="2853196264" sldId="431"/>
            <ac:spMk id="8" creationId="{AD7212B3-3E37-4CD3-BE6B-8B2E7322D0B2}"/>
          </ac:spMkLst>
        </pc:spChg>
        <pc:picChg chg="add del mod">
          <ac:chgData name="Santos, Denise" userId="793af4f5-aa96-44b4-8225-65b72322eeba" providerId="ADAL" clId="{5733F882-9180-423F-B915-99BBCB9608BD}" dt="2021-10-19T18:07:18.208" v="1801" actId="478"/>
          <ac:picMkLst>
            <pc:docMk/>
            <pc:sldMk cId="2853196264" sldId="431"/>
            <ac:picMk id="4" creationId="{17EEEFC6-2098-4E4A-ADDE-C7B981D6ED01}"/>
          </ac:picMkLst>
        </pc:picChg>
        <pc:picChg chg="add del mod">
          <ac:chgData name="Santos, Denise" userId="793af4f5-aa96-44b4-8225-65b72322eeba" providerId="ADAL" clId="{5733F882-9180-423F-B915-99BBCB9608BD}" dt="2021-10-19T18:09:41.133" v="1813" actId="478"/>
          <ac:picMkLst>
            <pc:docMk/>
            <pc:sldMk cId="2853196264" sldId="431"/>
            <ac:picMk id="9" creationId="{8940C43F-E0A0-4266-AFAC-1BC7FBB2509A}"/>
          </ac:picMkLst>
        </pc:picChg>
        <pc:picChg chg="add mod">
          <ac:chgData name="Santos, Denise" userId="793af4f5-aa96-44b4-8225-65b72322eeba" providerId="ADAL" clId="{5733F882-9180-423F-B915-99BBCB9608BD}" dt="2021-10-19T18:11:33.300" v="1830" actId="208"/>
          <ac:picMkLst>
            <pc:docMk/>
            <pc:sldMk cId="2853196264" sldId="431"/>
            <ac:picMk id="11" creationId="{306F26EE-C950-48F3-976B-534831C522F5}"/>
          </ac:picMkLst>
        </pc:picChg>
        <pc:picChg chg="add mod">
          <ac:chgData name="Santos, Denise" userId="793af4f5-aa96-44b4-8225-65b72322eeba" providerId="ADAL" clId="{5733F882-9180-423F-B915-99BBCB9608BD}" dt="2021-10-19T18:11:35.333" v="1831" actId="208"/>
          <ac:picMkLst>
            <pc:docMk/>
            <pc:sldMk cId="2853196264" sldId="431"/>
            <ac:picMk id="13" creationId="{2ED0531F-0A9B-4602-9F51-D935F78A1DB1}"/>
          </ac:picMkLst>
        </pc:picChg>
      </pc:sldChg>
      <pc:sldChg chg="modSp mod modNotesTx">
        <pc:chgData name="Santos, Denise" userId="793af4f5-aa96-44b4-8225-65b72322eeba" providerId="ADAL" clId="{5733F882-9180-423F-B915-99BBCB9608BD}" dt="2021-10-19T18:01:33.919" v="1796" actId="20577"/>
        <pc:sldMkLst>
          <pc:docMk/>
          <pc:sldMk cId="4277031317" sldId="432"/>
        </pc:sldMkLst>
        <pc:spChg chg="mod">
          <ac:chgData name="Santos, Denise" userId="793af4f5-aa96-44b4-8225-65b72322eeba" providerId="ADAL" clId="{5733F882-9180-423F-B915-99BBCB9608BD}" dt="2021-10-19T18:01:33.919" v="1796" actId="20577"/>
          <ac:spMkLst>
            <pc:docMk/>
            <pc:sldMk cId="4277031317" sldId="432"/>
            <ac:spMk id="5" creationId="{4CA467EF-069A-45EC-A74F-890D2DA8B2F1}"/>
          </ac:spMkLst>
        </pc:spChg>
      </pc:sldChg>
      <pc:sldChg chg="delSp modSp add mod ord">
        <pc:chgData name="Santos, Denise" userId="793af4f5-aa96-44b4-8225-65b72322eeba" providerId="ADAL" clId="{5733F882-9180-423F-B915-99BBCB9608BD}" dt="2021-10-19T18:10:03.585" v="1819" actId="1076"/>
        <pc:sldMkLst>
          <pc:docMk/>
          <pc:sldMk cId="3146070858" sldId="433"/>
        </pc:sldMkLst>
        <pc:picChg chg="mod">
          <ac:chgData name="Santos, Denise" userId="793af4f5-aa96-44b4-8225-65b72322eeba" providerId="ADAL" clId="{5733F882-9180-423F-B915-99BBCB9608BD}" dt="2021-10-19T18:10:03.585" v="1819" actId="1076"/>
          <ac:picMkLst>
            <pc:docMk/>
            <pc:sldMk cId="3146070858" sldId="433"/>
            <ac:picMk id="9" creationId="{8940C43F-E0A0-4266-AFAC-1BC7FBB2509A}"/>
          </ac:picMkLst>
        </pc:picChg>
        <pc:picChg chg="del">
          <ac:chgData name="Santos, Denise" userId="793af4f5-aa96-44b4-8225-65b72322eeba" providerId="ADAL" clId="{5733F882-9180-423F-B915-99BBCB9608BD}" dt="2021-10-19T18:09:59.817" v="1816" actId="478"/>
          <ac:picMkLst>
            <pc:docMk/>
            <pc:sldMk cId="3146070858" sldId="433"/>
            <ac:picMk id="11" creationId="{306F26EE-C950-48F3-976B-534831C522F5}"/>
          </ac:picMkLst>
        </pc:picChg>
      </pc:sldChg>
      <pc:sldChg chg="addSp delSp modSp add mod modAnim">
        <pc:chgData name="Santos, Denise" userId="793af4f5-aa96-44b4-8225-65b72322eeba" providerId="ADAL" clId="{5733F882-9180-423F-B915-99BBCB9608BD}" dt="2021-10-19T18:12:08.116" v="1835"/>
        <pc:sldMkLst>
          <pc:docMk/>
          <pc:sldMk cId="3872334126" sldId="434"/>
        </pc:sldMkLst>
        <pc:picChg chg="add mod">
          <ac:chgData name="Santos, Denise" userId="793af4f5-aa96-44b4-8225-65b72322eeba" providerId="ADAL" clId="{5733F882-9180-423F-B915-99BBCB9608BD}" dt="2021-10-19T18:11:30.783" v="1829" actId="208"/>
          <ac:picMkLst>
            <pc:docMk/>
            <pc:sldMk cId="3872334126" sldId="434"/>
            <ac:picMk id="4" creationId="{97DCB157-B0EB-4ED9-A066-F9C667BB9A16}"/>
          </ac:picMkLst>
        </pc:picChg>
        <pc:picChg chg="add mod">
          <ac:chgData name="Santos, Denise" userId="793af4f5-aa96-44b4-8225-65b72322eeba" providerId="ADAL" clId="{5733F882-9180-423F-B915-99BBCB9608BD}" dt="2021-10-19T18:12:02.355" v="1833" actId="1076"/>
          <ac:picMkLst>
            <pc:docMk/>
            <pc:sldMk cId="3872334126" sldId="434"/>
            <ac:picMk id="7" creationId="{6C5C48CC-A15C-4411-A85D-96237599BA71}"/>
          </ac:picMkLst>
        </pc:picChg>
        <pc:picChg chg="del">
          <ac:chgData name="Santos, Denise" userId="793af4f5-aa96-44b4-8225-65b72322eeba" providerId="ADAL" clId="{5733F882-9180-423F-B915-99BBCB9608BD}" dt="2021-10-19T18:10:09.187" v="1821" actId="478"/>
          <ac:picMkLst>
            <pc:docMk/>
            <pc:sldMk cId="3872334126" sldId="434"/>
            <ac:picMk id="11" creationId="{306F26EE-C950-48F3-976B-534831C522F5}"/>
          </ac:picMkLst>
        </pc:picChg>
      </pc:sldChg>
      <pc:sldChg chg="addSp add mod">
        <pc:chgData name="Santos, Denise" userId="793af4f5-aa96-44b4-8225-65b72322eeba" providerId="ADAL" clId="{5733F882-9180-423F-B915-99BBCB9608BD}" dt="2021-10-19T18:14:46.208" v="1836" actId="22"/>
        <pc:sldMkLst>
          <pc:docMk/>
          <pc:sldMk cId="1946830985" sldId="435"/>
        </pc:sldMkLst>
        <pc:picChg chg="add">
          <ac:chgData name="Santos, Denise" userId="793af4f5-aa96-44b4-8225-65b72322eeba" providerId="ADAL" clId="{5733F882-9180-423F-B915-99BBCB9608BD}" dt="2021-10-19T18:14:46.208" v="1836" actId="22"/>
          <ac:picMkLst>
            <pc:docMk/>
            <pc:sldMk cId="1946830985" sldId="435"/>
            <ac:picMk id="4" creationId="{5EDC7EF2-8E6B-4366-92FA-74ED7AA33809}"/>
          </ac:picMkLst>
        </pc:picChg>
      </pc:sldChg>
      <pc:sldChg chg="addSp delSp add mod">
        <pc:chgData name="Santos, Denise" userId="793af4f5-aa96-44b4-8225-65b72322eeba" providerId="ADAL" clId="{5733F882-9180-423F-B915-99BBCB9608BD}" dt="2021-10-19T18:16:00.386" v="1842" actId="22"/>
        <pc:sldMkLst>
          <pc:docMk/>
          <pc:sldMk cId="3331703403" sldId="436"/>
        </pc:sldMkLst>
        <pc:picChg chg="del">
          <ac:chgData name="Santos, Denise" userId="793af4f5-aa96-44b4-8225-65b72322eeba" providerId="ADAL" clId="{5733F882-9180-423F-B915-99BBCB9608BD}" dt="2021-10-19T18:14:53.446" v="1838" actId="478"/>
          <ac:picMkLst>
            <pc:docMk/>
            <pc:sldMk cId="3331703403" sldId="436"/>
            <ac:picMk id="4" creationId="{5EDC7EF2-8E6B-4366-92FA-74ED7AA33809}"/>
          </ac:picMkLst>
        </pc:picChg>
        <pc:picChg chg="add del">
          <ac:chgData name="Santos, Denise" userId="793af4f5-aa96-44b4-8225-65b72322eeba" providerId="ADAL" clId="{5733F882-9180-423F-B915-99BBCB9608BD}" dt="2021-10-19T18:15:34.586" v="1841" actId="478"/>
          <ac:picMkLst>
            <pc:docMk/>
            <pc:sldMk cId="3331703403" sldId="436"/>
            <ac:picMk id="6" creationId="{60DFE183-3796-436C-8343-B813B30EEC1C}"/>
          </ac:picMkLst>
        </pc:picChg>
        <pc:picChg chg="add">
          <ac:chgData name="Santos, Denise" userId="793af4f5-aa96-44b4-8225-65b72322eeba" providerId="ADAL" clId="{5733F882-9180-423F-B915-99BBCB9608BD}" dt="2021-10-19T18:16:00.386" v="1842" actId="22"/>
          <ac:picMkLst>
            <pc:docMk/>
            <pc:sldMk cId="3331703403" sldId="436"/>
            <ac:picMk id="8" creationId="{48D60256-0EB0-45BB-8886-DCE53C357175}"/>
          </ac:picMkLst>
        </pc:picChg>
      </pc:sldChg>
      <pc:sldChg chg="add">
        <pc:chgData name="Santos, Denise" userId="793af4f5-aa96-44b4-8225-65b72322eeba" providerId="ADAL" clId="{5733F882-9180-423F-B915-99BBCB9608BD}" dt="2021-10-19T18:15:32.792" v="1840" actId="2890"/>
        <pc:sldMkLst>
          <pc:docMk/>
          <pc:sldMk cId="444599454" sldId="437"/>
        </pc:sldMkLst>
      </pc:sldChg>
      <pc:sldChg chg="addSp delSp modSp add mod">
        <pc:chgData name="Santos, Denise" userId="793af4f5-aa96-44b4-8225-65b72322eeba" providerId="ADAL" clId="{5733F882-9180-423F-B915-99BBCB9608BD}" dt="2021-10-19T18:17:00.268" v="1847" actId="1076"/>
        <pc:sldMkLst>
          <pc:docMk/>
          <pc:sldMk cId="1221526860" sldId="438"/>
        </pc:sldMkLst>
        <pc:picChg chg="add mod">
          <ac:chgData name="Santos, Denise" userId="793af4f5-aa96-44b4-8225-65b72322eeba" providerId="ADAL" clId="{5733F882-9180-423F-B915-99BBCB9608BD}" dt="2021-10-19T18:17:00.268" v="1847" actId="1076"/>
          <ac:picMkLst>
            <pc:docMk/>
            <pc:sldMk cId="1221526860" sldId="438"/>
            <ac:picMk id="4" creationId="{C6400BEC-E8FE-4E13-9B87-CE1B6D1486C4}"/>
          </ac:picMkLst>
        </pc:picChg>
        <pc:picChg chg="del">
          <ac:chgData name="Santos, Denise" userId="793af4f5-aa96-44b4-8225-65b72322eeba" providerId="ADAL" clId="{5733F882-9180-423F-B915-99BBCB9608BD}" dt="2021-10-19T18:16:50.506" v="1844" actId="478"/>
          <ac:picMkLst>
            <pc:docMk/>
            <pc:sldMk cId="1221526860" sldId="438"/>
            <ac:picMk id="8" creationId="{48D60256-0EB0-45BB-8886-DCE53C357175}"/>
          </ac:picMkLst>
        </pc:picChg>
      </pc:sldChg>
      <pc:sldChg chg="addSp delSp modSp add mod">
        <pc:chgData name="Santos, Denise" userId="793af4f5-aa96-44b4-8225-65b72322eeba" providerId="ADAL" clId="{5733F882-9180-423F-B915-99BBCB9608BD}" dt="2021-10-19T18:19:16.183" v="1863" actId="1076"/>
        <pc:sldMkLst>
          <pc:docMk/>
          <pc:sldMk cId="831969895" sldId="439"/>
        </pc:sldMkLst>
        <pc:picChg chg="add del mod modCrop">
          <ac:chgData name="Santos, Denise" userId="793af4f5-aa96-44b4-8225-65b72322eeba" providerId="ADAL" clId="{5733F882-9180-423F-B915-99BBCB9608BD}" dt="2021-10-19T18:18:15.720" v="1855" actId="478"/>
          <ac:picMkLst>
            <pc:docMk/>
            <pc:sldMk cId="831969895" sldId="439"/>
            <ac:picMk id="4" creationId="{222923D1-F332-4A85-B432-43C059C5A9CE}"/>
          </ac:picMkLst>
        </pc:picChg>
        <pc:picChg chg="add mod">
          <ac:chgData name="Santos, Denise" userId="793af4f5-aa96-44b4-8225-65b72322eeba" providerId="ADAL" clId="{5733F882-9180-423F-B915-99BBCB9608BD}" dt="2021-10-19T18:18:35.483" v="1858" actId="208"/>
          <ac:picMkLst>
            <pc:docMk/>
            <pc:sldMk cId="831969895" sldId="439"/>
            <ac:picMk id="7" creationId="{436AFC53-7DD1-4814-9A45-52A6741C8B16}"/>
          </ac:picMkLst>
        </pc:picChg>
        <pc:picChg chg="del">
          <ac:chgData name="Santos, Denise" userId="793af4f5-aa96-44b4-8225-65b72322eeba" providerId="ADAL" clId="{5733F882-9180-423F-B915-99BBCB9608BD}" dt="2021-10-19T18:17:31.071" v="1851" actId="478"/>
          <ac:picMkLst>
            <pc:docMk/>
            <pc:sldMk cId="831969895" sldId="439"/>
            <ac:picMk id="8" creationId="{48D60256-0EB0-45BB-8886-DCE53C357175}"/>
          </ac:picMkLst>
        </pc:picChg>
        <pc:picChg chg="add mod">
          <ac:chgData name="Santos, Denise" userId="793af4f5-aa96-44b4-8225-65b72322eeba" providerId="ADAL" clId="{5733F882-9180-423F-B915-99BBCB9608BD}" dt="2021-10-19T18:19:16.183" v="1863" actId="1076"/>
          <ac:picMkLst>
            <pc:docMk/>
            <pc:sldMk cId="831969895" sldId="439"/>
            <ac:picMk id="10" creationId="{EF89FDFB-C6FC-4901-AB4A-6A7AF17E45C0}"/>
          </ac:picMkLst>
        </pc:picChg>
      </pc:sldChg>
      <pc:sldChg chg="new del">
        <pc:chgData name="Santos, Denise" userId="793af4f5-aa96-44b4-8225-65b72322eeba" providerId="ADAL" clId="{5733F882-9180-423F-B915-99BBCB9608BD}" dt="2021-10-19T18:17:27.600" v="1849" actId="680"/>
        <pc:sldMkLst>
          <pc:docMk/>
          <pc:sldMk cId="957598616" sldId="439"/>
        </pc:sldMkLst>
      </pc:sldChg>
      <pc:sldChg chg="addSp delSp modSp mod">
        <pc:chgData name="Santos, Denise" userId="793af4f5-aa96-44b4-8225-65b72322eeba" providerId="ADAL" clId="{5733F882-9180-423F-B915-99BBCB9608BD}" dt="2021-10-19T18:23:35.317" v="1876" actId="1076"/>
        <pc:sldMkLst>
          <pc:docMk/>
          <pc:sldMk cId="1948853095" sldId="440"/>
        </pc:sldMkLst>
        <pc:picChg chg="add mod">
          <ac:chgData name="Santos, Denise" userId="793af4f5-aa96-44b4-8225-65b72322eeba" providerId="ADAL" clId="{5733F882-9180-423F-B915-99BBCB9608BD}" dt="2021-10-19T18:23:35.317" v="1876" actId="1076"/>
          <ac:picMkLst>
            <pc:docMk/>
            <pc:sldMk cId="1948853095" sldId="440"/>
            <ac:picMk id="4" creationId="{A8C82CCF-EB1F-40ED-9672-C6BC257727FB}"/>
          </ac:picMkLst>
        </pc:picChg>
        <pc:picChg chg="del">
          <ac:chgData name="Santos, Denise" userId="793af4f5-aa96-44b4-8225-65b72322eeba" providerId="ADAL" clId="{5733F882-9180-423F-B915-99BBCB9608BD}" dt="2021-10-19T18:20:03.255" v="1864" actId="478"/>
          <ac:picMkLst>
            <pc:docMk/>
            <pc:sldMk cId="1948853095" sldId="440"/>
            <ac:picMk id="6" creationId="{60DFE183-3796-436C-8343-B813B30EEC1C}"/>
          </ac:picMkLst>
        </pc:picChg>
        <pc:picChg chg="add mod">
          <ac:chgData name="Santos, Denise" userId="793af4f5-aa96-44b4-8225-65b72322eeba" providerId="ADAL" clId="{5733F882-9180-423F-B915-99BBCB9608BD}" dt="2021-10-19T18:22:33.760" v="1875" actId="1076"/>
          <ac:picMkLst>
            <pc:docMk/>
            <pc:sldMk cId="1948853095" sldId="440"/>
            <ac:picMk id="8" creationId="{25CDF7B6-A105-4E68-B04F-83DD08B2A52C}"/>
          </ac:picMkLst>
        </pc:picChg>
      </pc:sldChg>
      <pc:sldChg chg="modSp mod">
        <pc:chgData name="Santos, Denise" userId="793af4f5-aa96-44b4-8225-65b72322eeba" providerId="ADAL" clId="{5733F882-9180-423F-B915-99BBCB9608BD}" dt="2021-10-19T18:57:57.489" v="1926" actId="20577"/>
        <pc:sldMkLst>
          <pc:docMk/>
          <pc:sldMk cId="2458340721" sldId="441"/>
        </pc:sldMkLst>
        <pc:spChg chg="mod">
          <ac:chgData name="Santos, Denise" userId="793af4f5-aa96-44b4-8225-65b72322eeba" providerId="ADAL" clId="{5733F882-9180-423F-B915-99BBCB9608BD}" dt="2021-10-19T18:57:57.489" v="1926" actId="20577"/>
          <ac:spMkLst>
            <pc:docMk/>
            <pc:sldMk cId="2458340721" sldId="441"/>
            <ac:spMk id="6" creationId="{5E5CC837-B172-419F-BD45-901D037BFE6C}"/>
          </ac:spMkLst>
        </pc:spChg>
      </pc:sldChg>
      <pc:sldChg chg="modSp mod">
        <pc:chgData name="Santos, Denise" userId="793af4f5-aa96-44b4-8225-65b72322eeba" providerId="ADAL" clId="{5733F882-9180-423F-B915-99BBCB9608BD}" dt="2021-10-19T18:58:19.659" v="1963" actId="14100"/>
        <pc:sldMkLst>
          <pc:docMk/>
          <pc:sldMk cId="3668836627" sldId="442"/>
        </pc:sldMkLst>
        <pc:spChg chg="mod">
          <ac:chgData name="Santos, Denise" userId="793af4f5-aa96-44b4-8225-65b72322eeba" providerId="ADAL" clId="{5733F882-9180-423F-B915-99BBCB9608BD}" dt="2021-10-19T18:58:19.659" v="1963" actId="14100"/>
          <ac:spMkLst>
            <pc:docMk/>
            <pc:sldMk cId="3668836627" sldId="442"/>
            <ac:spMk id="6" creationId="{5E5CC837-B172-419F-BD45-901D037BFE6C}"/>
          </ac:spMkLst>
        </pc:spChg>
      </pc:sldChg>
      <pc:sldChg chg="modSp add mod">
        <pc:chgData name="Santos, Denise" userId="793af4f5-aa96-44b4-8225-65b72322eeba" providerId="ADAL" clId="{5733F882-9180-423F-B915-99BBCB9608BD}" dt="2021-10-20T12:25:37.889" v="2599" actId="20577"/>
        <pc:sldMkLst>
          <pc:docMk/>
          <pc:sldMk cId="1367487247" sldId="443"/>
        </pc:sldMkLst>
        <pc:spChg chg="mod">
          <ac:chgData name="Santos, Denise" userId="793af4f5-aa96-44b4-8225-65b72322eeba" providerId="ADAL" clId="{5733F882-9180-423F-B915-99BBCB9608BD}" dt="2021-10-20T12:25:37.889" v="2599" actId="20577"/>
          <ac:spMkLst>
            <pc:docMk/>
            <pc:sldMk cId="1367487247" sldId="443"/>
            <ac:spMk id="3" creationId="{0357B324-C5DD-4CB4-B4EA-32DFA4D573CF}"/>
          </ac:spMkLst>
        </pc:spChg>
        <pc:spChg chg="mod">
          <ac:chgData name="Santos, Denise" userId="793af4f5-aa96-44b4-8225-65b72322eeba" providerId="ADAL" clId="{5733F882-9180-423F-B915-99BBCB9608BD}" dt="2021-10-19T19:00:21.285" v="1988" actId="20577"/>
          <ac:spMkLst>
            <pc:docMk/>
            <pc:sldMk cId="1367487247" sldId="443"/>
            <ac:spMk id="5" creationId="{42797095-D9CA-4B7D-8BBB-9BA8B7F4B2B0}"/>
          </ac:spMkLst>
        </pc:spChg>
        <pc:picChg chg="mod">
          <ac:chgData name="Santos, Denise" userId="793af4f5-aa96-44b4-8225-65b72322eeba" providerId="ADAL" clId="{5733F882-9180-423F-B915-99BBCB9608BD}" dt="2021-10-19T18:59:35.900" v="1974" actId="207"/>
          <ac:picMkLst>
            <pc:docMk/>
            <pc:sldMk cId="1367487247" sldId="443"/>
            <ac:picMk id="22" creationId="{73971B37-0A90-4F84-9797-87A49F4F8953}"/>
          </ac:picMkLst>
        </pc:picChg>
      </pc:sldChg>
      <pc:sldChg chg="modSp mod">
        <pc:chgData name="Santos, Denise" userId="793af4f5-aa96-44b4-8225-65b72322eeba" providerId="ADAL" clId="{5733F882-9180-423F-B915-99BBCB9608BD}" dt="2021-10-19T19:02:17.830" v="2058" actId="20577"/>
        <pc:sldMkLst>
          <pc:docMk/>
          <pc:sldMk cId="188390127" sldId="444"/>
        </pc:sldMkLst>
        <pc:spChg chg="mod">
          <ac:chgData name="Santos, Denise" userId="793af4f5-aa96-44b4-8225-65b72322eeba" providerId="ADAL" clId="{5733F882-9180-423F-B915-99BBCB9608BD}" dt="2021-10-19T19:02:17.830" v="2058" actId="20577"/>
          <ac:spMkLst>
            <pc:docMk/>
            <pc:sldMk cId="188390127" sldId="444"/>
            <ac:spMk id="2" creationId="{1E76C5E5-67FE-4A2C-897D-A81741EB8204}"/>
          </ac:spMkLst>
        </pc:spChg>
      </pc:sldChg>
      <pc:sldChg chg="addSp delSp modSp add mod ord">
        <pc:chgData name="Santos, Denise" userId="793af4f5-aa96-44b4-8225-65b72322eeba" providerId="ADAL" clId="{5733F882-9180-423F-B915-99BBCB9608BD}" dt="2021-10-19T19:18:46.864" v="2575" actId="478"/>
        <pc:sldMkLst>
          <pc:docMk/>
          <pc:sldMk cId="722372173" sldId="446"/>
        </pc:sldMkLst>
        <pc:spChg chg="mod">
          <ac:chgData name="Santos, Denise" userId="793af4f5-aa96-44b4-8225-65b72322eeba" providerId="ADAL" clId="{5733F882-9180-423F-B915-99BBCB9608BD}" dt="2021-10-19T19:18:16.350" v="2570" actId="20577"/>
          <ac:spMkLst>
            <pc:docMk/>
            <pc:sldMk cId="722372173" sldId="446"/>
            <ac:spMk id="5" creationId="{4CA467EF-069A-45EC-A74F-890D2DA8B2F1}"/>
          </ac:spMkLst>
        </pc:spChg>
        <pc:spChg chg="mod">
          <ac:chgData name="Santos, Denise" userId="793af4f5-aa96-44b4-8225-65b72322eeba" providerId="ADAL" clId="{5733F882-9180-423F-B915-99BBCB9608BD}" dt="2021-10-19T19:15:13.875" v="2375" actId="14100"/>
          <ac:spMkLst>
            <pc:docMk/>
            <pc:sldMk cId="722372173" sldId="446"/>
            <ac:spMk id="6" creationId="{6B16F0F9-3FDF-4FEC-B383-1B38ACFB2006}"/>
          </ac:spMkLst>
        </pc:spChg>
        <pc:spChg chg="mod">
          <ac:chgData name="Santos, Denise" userId="793af4f5-aa96-44b4-8225-65b72322eeba" providerId="ADAL" clId="{5733F882-9180-423F-B915-99BBCB9608BD}" dt="2021-10-19T19:15:21.222" v="2410" actId="20577"/>
          <ac:spMkLst>
            <pc:docMk/>
            <pc:sldMk cId="722372173" sldId="446"/>
            <ac:spMk id="8" creationId="{71BDCC14-A7DB-4E6A-8E3C-89E68DF9B46C}"/>
          </ac:spMkLst>
        </pc:spChg>
        <pc:picChg chg="del">
          <ac:chgData name="Santos, Denise" userId="793af4f5-aa96-44b4-8225-65b72322eeba" providerId="ADAL" clId="{5733F882-9180-423F-B915-99BBCB9608BD}" dt="2021-10-19T19:18:17.566" v="2571" actId="478"/>
          <ac:picMkLst>
            <pc:docMk/>
            <pc:sldMk cId="722372173" sldId="446"/>
            <ac:picMk id="3" creationId="{41C4600D-6446-4784-A6FB-3BA9CCC428FF}"/>
          </ac:picMkLst>
        </pc:picChg>
        <pc:picChg chg="add del mod">
          <ac:chgData name="Santos, Denise" userId="793af4f5-aa96-44b4-8225-65b72322eeba" providerId="ADAL" clId="{5733F882-9180-423F-B915-99BBCB9608BD}" dt="2021-10-19T19:18:46.864" v="2575" actId="478"/>
          <ac:picMkLst>
            <pc:docMk/>
            <pc:sldMk cId="722372173" sldId="446"/>
            <ac:picMk id="4" creationId="{40040FA8-B8D3-4B54-BA51-7208C7A4CCBA}"/>
          </ac:picMkLst>
        </pc:picChg>
      </pc:sldChg>
      <pc:sldChg chg="delSp add del mod">
        <pc:chgData name="Santos, Denise" userId="793af4f5-aa96-44b4-8225-65b72322eeba" providerId="ADAL" clId="{5733F882-9180-423F-B915-99BBCB9608BD}" dt="2021-10-19T19:14:09.678" v="2309" actId="2696"/>
        <pc:sldMkLst>
          <pc:docMk/>
          <pc:sldMk cId="4197411539" sldId="446"/>
        </pc:sldMkLst>
        <pc:spChg chg="del">
          <ac:chgData name="Santos, Denise" userId="793af4f5-aa96-44b4-8225-65b72322eeba" providerId="ADAL" clId="{5733F882-9180-423F-B915-99BBCB9608BD}" dt="2021-10-19T19:14:03.999" v="2308" actId="478"/>
          <ac:spMkLst>
            <pc:docMk/>
            <pc:sldMk cId="4197411539" sldId="446"/>
            <ac:spMk id="5" creationId="{4CA467EF-069A-45EC-A74F-890D2DA8B2F1}"/>
          </ac:spMkLst>
        </pc:spChg>
        <pc:picChg chg="del">
          <ac:chgData name="Santos, Denise" userId="793af4f5-aa96-44b4-8225-65b72322eeba" providerId="ADAL" clId="{5733F882-9180-423F-B915-99BBCB9608BD}" dt="2021-10-19T19:08:24.847" v="2307" actId="478"/>
          <ac:picMkLst>
            <pc:docMk/>
            <pc:sldMk cId="4197411539" sldId="446"/>
            <ac:picMk id="3" creationId="{41C4600D-6446-4784-A6FB-3BA9CCC428FF}"/>
          </ac:picMkLst>
        </pc:picChg>
      </pc:sldChg>
      <pc:sldChg chg="addSp delSp modSp add mod">
        <pc:chgData name="Santos, Denise" userId="793af4f5-aa96-44b4-8225-65b72322eeba" providerId="ADAL" clId="{5733F882-9180-423F-B915-99BBCB9608BD}" dt="2021-10-19T19:19:20.400" v="2586" actId="1076"/>
        <pc:sldMkLst>
          <pc:docMk/>
          <pc:sldMk cId="2196302077" sldId="447"/>
        </pc:sldMkLst>
        <pc:spChg chg="del">
          <ac:chgData name="Santos, Denise" userId="793af4f5-aa96-44b4-8225-65b72322eeba" providerId="ADAL" clId="{5733F882-9180-423F-B915-99BBCB9608BD}" dt="2021-10-19T19:18:49.249" v="2576" actId="478"/>
          <ac:spMkLst>
            <pc:docMk/>
            <pc:sldMk cId="2196302077" sldId="447"/>
            <ac:spMk id="5" creationId="{4CA467EF-069A-45EC-A74F-890D2DA8B2F1}"/>
          </ac:spMkLst>
        </pc:spChg>
        <pc:picChg chg="add mod">
          <ac:chgData name="Santos, Denise" userId="793af4f5-aa96-44b4-8225-65b72322eeba" providerId="ADAL" clId="{5733F882-9180-423F-B915-99BBCB9608BD}" dt="2021-10-19T19:19:11.317" v="2580" actId="208"/>
          <ac:picMkLst>
            <pc:docMk/>
            <pc:sldMk cId="2196302077" sldId="447"/>
            <ac:picMk id="3" creationId="{20630B8E-F924-4456-8D7C-D7199E30D001}"/>
          </ac:picMkLst>
        </pc:picChg>
        <pc:picChg chg="mod ord">
          <ac:chgData name="Santos, Denise" userId="793af4f5-aa96-44b4-8225-65b72322eeba" providerId="ADAL" clId="{5733F882-9180-423F-B915-99BBCB9608BD}" dt="2021-10-19T19:19:20.400" v="2586" actId="1076"/>
          <ac:picMkLst>
            <pc:docMk/>
            <pc:sldMk cId="2196302077" sldId="447"/>
            <ac:picMk id="4" creationId="{40040FA8-B8D3-4B54-BA51-7208C7A4CCBA}"/>
          </ac:picMkLst>
        </pc:picChg>
      </pc:sldChg>
    </pc:docChg>
  </pc:docChgLst>
  <pc:docChgLst>
    <pc:chgData name="Habacon, Paul E. A." userId="ed757489-d9b8-43ab-a2ee-5bfb7560d1e2" providerId="ADAL" clId="{228A3F2A-D72B-4881-9DD0-DD095C277815}"/>
    <pc:docChg chg="undo modSld">
      <pc:chgData name="Habacon, Paul E. A." userId="ed757489-d9b8-43ab-a2ee-5bfb7560d1e2" providerId="ADAL" clId="{228A3F2A-D72B-4881-9DD0-DD095C277815}" dt="2020-10-16T05:45:50.165" v="9" actId="20577"/>
      <pc:docMkLst>
        <pc:docMk/>
      </pc:docMkLst>
      <pc:sldChg chg="modSp">
        <pc:chgData name="Habacon, Paul E. A." userId="ed757489-d9b8-43ab-a2ee-5bfb7560d1e2" providerId="ADAL" clId="{228A3F2A-D72B-4881-9DD0-DD095C277815}" dt="2020-10-16T05:45:02.590" v="0" actId="20577"/>
        <pc:sldMkLst>
          <pc:docMk/>
          <pc:sldMk cId="2936619780" sldId="327"/>
        </pc:sldMkLst>
        <pc:spChg chg="mod">
          <ac:chgData name="Habacon, Paul E. A." userId="ed757489-d9b8-43ab-a2ee-5bfb7560d1e2" providerId="ADAL" clId="{228A3F2A-D72B-4881-9DD0-DD095C277815}" dt="2020-10-16T05:45:02.590" v="0" actId="20577"/>
          <ac:spMkLst>
            <pc:docMk/>
            <pc:sldMk cId="2936619780" sldId="327"/>
            <ac:spMk id="8" creationId="{AD7212B3-3E37-4CD3-BE6B-8B2E7322D0B2}"/>
          </ac:spMkLst>
        </pc:spChg>
      </pc:sldChg>
      <pc:sldChg chg="modSp">
        <pc:chgData name="Habacon, Paul E. A." userId="ed757489-d9b8-43ab-a2ee-5bfb7560d1e2" providerId="ADAL" clId="{228A3F2A-D72B-4881-9DD0-DD095C277815}" dt="2020-10-16T05:45:17.776" v="2" actId="20577"/>
        <pc:sldMkLst>
          <pc:docMk/>
          <pc:sldMk cId="319773104" sldId="328"/>
        </pc:sldMkLst>
        <pc:spChg chg="mod">
          <ac:chgData name="Habacon, Paul E. A." userId="ed757489-d9b8-43ab-a2ee-5bfb7560d1e2" providerId="ADAL" clId="{228A3F2A-D72B-4881-9DD0-DD095C277815}" dt="2020-10-16T05:45:17.776" v="2" actId="20577"/>
          <ac:spMkLst>
            <pc:docMk/>
            <pc:sldMk cId="319773104" sldId="328"/>
            <ac:spMk id="8" creationId="{AD7212B3-3E37-4CD3-BE6B-8B2E7322D0B2}"/>
          </ac:spMkLst>
        </pc:spChg>
      </pc:sldChg>
      <pc:sldChg chg="modSp">
        <pc:chgData name="Habacon, Paul E. A." userId="ed757489-d9b8-43ab-a2ee-5bfb7560d1e2" providerId="ADAL" clId="{228A3F2A-D72B-4881-9DD0-DD095C277815}" dt="2020-10-16T05:45:50.165" v="9" actId="20577"/>
        <pc:sldMkLst>
          <pc:docMk/>
          <pc:sldMk cId="3793148436" sldId="332"/>
        </pc:sldMkLst>
        <pc:spChg chg="mod">
          <ac:chgData name="Habacon, Paul E. A." userId="ed757489-d9b8-43ab-a2ee-5bfb7560d1e2" providerId="ADAL" clId="{228A3F2A-D72B-4881-9DD0-DD095C277815}" dt="2020-10-16T05:45:43.733" v="5" actId="255"/>
          <ac:spMkLst>
            <pc:docMk/>
            <pc:sldMk cId="3793148436" sldId="332"/>
            <ac:spMk id="5" creationId="{8C0B4A9B-7D21-439F-AFC4-37B7B00CD707}"/>
          </ac:spMkLst>
        </pc:spChg>
        <pc:spChg chg="mod">
          <ac:chgData name="Habacon, Paul E. A." userId="ed757489-d9b8-43ab-a2ee-5bfb7560d1e2" providerId="ADAL" clId="{228A3F2A-D72B-4881-9DD0-DD095C277815}" dt="2020-10-16T05:45:50.165" v="9" actId="20577"/>
          <ac:spMkLst>
            <pc:docMk/>
            <pc:sldMk cId="3793148436" sldId="332"/>
            <ac:spMk id="8" creationId="{AD7212B3-3E37-4CD3-BE6B-8B2E7322D0B2}"/>
          </ac:spMkLst>
        </pc:spChg>
      </pc:sldChg>
    </pc:docChg>
  </pc:docChgLst>
  <pc:docChgLst>
    <pc:chgData name="Espeleta, Gladys A. P." userId="38c20bcf-b0f7-4c66-bd50-fba7e0f401b7" providerId="ADAL" clId="{32182ECA-6BF5-4CB3-877B-11A39E34E317}"/>
    <pc:docChg chg="undo custSel addSld delSld modSld sldOrd">
      <pc:chgData name="Espeleta, Gladys A. P." userId="38c20bcf-b0f7-4c66-bd50-fba7e0f401b7" providerId="ADAL" clId="{32182ECA-6BF5-4CB3-877B-11A39E34E317}" dt="2021-09-30T15:11:14.987" v="608" actId="20577"/>
      <pc:docMkLst>
        <pc:docMk/>
      </pc:docMkLst>
      <pc:sldChg chg="del">
        <pc:chgData name="Espeleta, Gladys A. P." userId="38c20bcf-b0f7-4c66-bd50-fba7e0f401b7" providerId="ADAL" clId="{32182ECA-6BF5-4CB3-877B-11A39E34E317}" dt="2021-09-30T13:20:32.248" v="31" actId="2696"/>
        <pc:sldMkLst>
          <pc:docMk/>
          <pc:sldMk cId="319773104" sldId="328"/>
        </pc:sldMkLst>
      </pc:sldChg>
      <pc:sldChg chg="modSp add del mod">
        <pc:chgData name="Espeleta, Gladys A. P." userId="38c20bcf-b0f7-4c66-bd50-fba7e0f401b7" providerId="ADAL" clId="{32182ECA-6BF5-4CB3-877B-11A39E34E317}" dt="2021-09-30T15:10:21.877" v="584" actId="1076"/>
        <pc:sldMkLst>
          <pc:docMk/>
          <pc:sldMk cId="2880276025" sldId="329"/>
        </pc:sldMkLst>
        <pc:spChg chg="mod">
          <ac:chgData name="Espeleta, Gladys A. P." userId="38c20bcf-b0f7-4c66-bd50-fba7e0f401b7" providerId="ADAL" clId="{32182ECA-6BF5-4CB3-877B-11A39E34E317}" dt="2021-09-30T13:20:09.285" v="9" actId="20577"/>
          <ac:spMkLst>
            <pc:docMk/>
            <pc:sldMk cId="2880276025" sldId="329"/>
            <ac:spMk id="5" creationId="{8C0B4A9B-7D21-439F-AFC4-37B7B00CD707}"/>
          </ac:spMkLst>
        </pc:spChg>
        <pc:spChg chg="mod">
          <ac:chgData name="Espeleta, Gladys A. P." userId="38c20bcf-b0f7-4c66-bd50-fba7e0f401b7" providerId="ADAL" clId="{32182ECA-6BF5-4CB3-877B-11A39E34E317}" dt="2021-09-30T15:10:21.877" v="584" actId="1076"/>
          <ac:spMkLst>
            <pc:docMk/>
            <pc:sldMk cId="2880276025" sldId="329"/>
            <ac:spMk id="8" creationId="{AD7212B3-3E37-4CD3-BE6B-8B2E7322D0B2}"/>
          </ac:spMkLst>
        </pc:spChg>
      </pc:sldChg>
      <pc:sldChg chg="modSp add del mod">
        <pc:chgData name="Espeleta, Gladys A. P." userId="38c20bcf-b0f7-4c66-bd50-fba7e0f401b7" providerId="ADAL" clId="{32182ECA-6BF5-4CB3-877B-11A39E34E317}" dt="2021-09-30T13:20:54.209" v="52" actId="20577"/>
        <pc:sldMkLst>
          <pc:docMk/>
          <pc:sldMk cId="1572316943" sldId="330"/>
        </pc:sldMkLst>
        <pc:spChg chg="mod">
          <ac:chgData name="Espeleta, Gladys A. P." userId="38c20bcf-b0f7-4c66-bd50-fba7e0f401b7" providerId="ADAL" clId="{32182ECA-6BF5-4CB3-877B-11A39E34E317}" dt="2021-09-30T13:20:46.953" v="32"/>
          <ac:spMkLst>
            <pc:docMk/>
            <pc:sldMk cId="1572316943" sldId="330"/>
            <ac:spMk id="5" creationId="{8C0B4A9B-7D21-439F-AFC4-37B7B00CD707}"/>
          </ac:spMkLst>
        </pc:spChg>
        <pc:spChg chg="mod">
          <ac:chgData name="Espeleta, Gladys A. P." userId="38c20bcf-b0f7-4c66-bd50-fba7e0f401b7" providerId="ADAL" clId="{32182ECA-6BF5-4CB3-877B-11A39E34E317}" dt="2021-09-30T13:20:54.209" v="52" actId="20577"/>
          <ac:spMkLst>
            <pc:docMk/>
            <pc:sldMk cId="1572316943" sldId="330"/>
            <ac:spMk id="8" creationId="{AD7212B3-3E37-4CD3-BE6B-8B2E7322D0B2}"/>
          </ac:spMkLst>
        </pc:spChg>
      </pc:sldChg>
      <pc:sldChg chg="add del modAnim">
        <pc:chgData name="Espeleta, Gladys A. P." userId="38c20bcf-b0f7-4c66-bd50-fba7e0f401b7" providerId="ADAL" clId="{32182ECA-6BF5-4CB3-877B-11A39E34E317}" dt="2021-09-30T13:21:03.169" v="55"/>
        <pc:sldMkLst>
          <pc:docMk/>
          <pc:sldMk cId="1934574290" sldId="331"/>
        </pc:sldMkLst>
      </pc:sldChg>
      <pc:sldChg chg="add del">
        <pc:chgData name="Espeleta, Gladys A. P." userId="38c20bcf-b0f7-4c66-bd50-fba7e0f401b7" providerId="ADAL" clId="{32182ECA-6BF5-4CB3-877B-11A39E34E317}" dt="2021-09-30T13:20:58.453" v="53" actId="47"/>
        <pc:sldMkLst>
          <pc:docMk/>
          <pc:sldMk cId="3031292335" sldId="331"/>
        </pc:sldMkLst>
      </pc:sldChg>
      <pc:sldChg chg="modSp add mod">
        <pc:chgData name="Espeleta, Gladys A. P." userId="38c20bcf-b0f7-4c66-bd50-fba7e0f401b7" providerId="ADAL" clId="{32182ECA-6BF5-4CB3-877B-11A39E34E317}" dt="2021-09-30T13:21:28.907" v="81" actId="1036"/>
        <pc:sldMkLst>
          <pc:docMk/>
          <pc:sldMk cId="4268449579" sldId="331"/>
        </pc:sldMkLst>
        <pc:spChg chg="mod">
          <ac:chgData name="Espeleta, Gladys A. P." userId="38c20bcf-b0f7-4c66-bd50-fba7e0f401b7" providerId="ADAL" clId="{32182ECA-6BF5-4CB3-877B-11A39E34E317}" dt="2021-09-30T13:21:22.518" v="60" actId="14100"/>
          <ac:spMkLst>
            <pc:docMk/>
            <pc:sldMk cId="4268449579" sldId="331"/>
            <ac:spMk id="5" creationId="{8C0B4A9B-7D21-439F-AFC4-37B7B00CD707}"/>
          </ac:spMkLst>
        </pc:spChg>
        <pc:spChg chg="mod">
          <ac:chgData name="Espeleta, Gladys A. P." userId="38c20bcf-b0f7-4c66-bd50-fba7e0f401b7" providerId="ADAL" clId="{32182ECA-6BF5-4CB3-877B-11A39E34E317}" dt="2021-09-30T13:21:28.907" v="81" actId="1036"/>
          <ac:spMkLst>
            <pc:docMk/>
            <pc:sldMk cId="4268449579" sldId="331"/>
            <ac:spMk id="8" creationId="{AD7212B3-3E37-4CD3-BE6B-8B2E7322D0B2}"/>
          </ac:spMkLst>
        </pc:spChg>
      </pc:sldChg>
      <pc:sldChg chg="addSp delSp modSp add mod ord">
        <pc:chgData name="Espeleta, Gladys A. P." userId="38c20bcf-b0f7-4c66-bd50-fba7e0f401b7" providerId="ADAL" clId="{32182ECA-6BF5-4CB3-877B-11A39E34E317}" dt="2021-09-30T14:39:14.189" v="443" actId="1076"/>
        <pc:sldMkLst>
          <pc:docMk/>
          <pc:sldMk cId="848253995" sldId="332"/>
        </pc:sldMkLst>
        <pc:spChg chg="mod">
          <ac:chgData name="Espeleta, Gladys A. P." userId="38c20bcf-b0f7-4c66-bd50-fba7e0f401b7" providerId="ADAL" clId="{32182ECA-6BF5-4CB3-877B-11A39E34E317}" dt="2021-09-30T14:38:44.423" v="435" actId="1076"/>
          <ac:spMkLst>
            <pc:docMk/>
            <pc:sldMk cId="848253995" sldId="332"/>
            <ac:spMk id="5" creationId="{8C0B4A9B-7D21-439F-AFC4-37B7B00CD707}"/>
          </ac:spMkLst>
        </pc:spChg>
        <pc:spChg chg="mod">
          <ac:chgData name="Espeleta, Gladys A. P." userId="38c20bcf-b0f7-4c66-bd50-fba7e0f401b7" providerId="ADAL" clId="{32182ECA-6BF5-4CB3-877B-11A39E34E317}" dt="2021-09-30T14:38:48.738" v="436" actId="1076"/>
          <ac:spMkLst>
            <pc:docMk/>
            <pc:sldMk cId="848253995" sldId="332"/>
            <ac:spMk id="8" creationId="{AD7212B3-3E37-4CD3-BE6B-8B2E7322D0B2}"/>
          </ac:spMkLst>
        </pc:spChg>
        <pc:picChg chg="add del mod">
          <ac:chgData name="Espeleta, Gladys A. P." userId="38c20bcf-b0f7-4c66-bd50-fba7e0f401b7" providerId="ADAL" clId="{32182ECA-6BF5-4CB3-877B-11A39E34E317}" dt="2021-09-30T14:35:44.307" v="425" actId="478"/>
          <ac:picMkLst>
            <pc:docMk/>
            <pc:sldMk cId="848253995" sldId="332"/>
            <ac:picMk id="4" creationId="{479EB795-ED7E-4C93-84FF-498D6B405684}"/>
          </ac:picMkLst>
        </pc:picChg>
        <pc:picChg chg="add mod">
          <ac:chgData name="Espeleta, Gladys A. P." userId="38c20bcf-b0f7-4c66-bd50-fba7e0f401b7" providerId="ADAL" clId="{32182ECA-6BF5-4CB3-877B-11A39E34E317}" dt="2021-09-30T14:39:14.189" v="443" actId="1076"/>
          <ac:picMkLst>
            <pc:docMk/>
            <pc:sldMk cId="848253995" sldId="332"/>
            <ac:picMk id="7" creationId="{8744439D-4D8D-4502-88FF-3B3830238DE1}"/>
          </ac:picMkLst>
        </pc:picChg>
        <pc:picChg chg="add mod modCrop">
          <ac:chgData name="Espeleta, Gladys A. P." userId="38c20bcf-b0f7-4c66-bd50-fba7e0f401b7" providerId="ADAL" clId="{32182ECA-6BF5-4CB3-877B-11A39E34E317}" dt="2021-09-30T14:39:12.500" v="442" actId="1076"/>
          <ac:picMkLst>
            <pc:docMk/>
            <pc:sldMk cId="848253995" sldId="332"/>
            <ac:picMk id="10" creationId="{5C953906-00F4-413F-A956-9AB2D7A6A9E1}"/>
          </ac:picMkLst>
        </pc:picChg>
      </pc:sldChg>
      <pc:sldChg chg="add del">
        <pc:chgData name="Espeleta, Gladys A. P." userId="38c20bcf-b0f7-4c66-bd50-fba7e0f401b7" providerId="ADAL" clId="{32182ECA-6BF5-4CB3-877B-11A39E34E317}" dt="2021-09-30T13:21:48.306" v="85" actId="2696"/>
        <pc:sldMkLst>
          <pc:docMk/>
          <pc:sldMk cId="1790437567" sldId="332"/>
        </pc:sldMkLst>
      </pc:sldChg>
      <pc:sldChg chg="new del">
        <pc:chgData name="Espeleta, Gladys A. P." userId="38c20bcf-b0f7-4c66-bd50-fba7e0f401b7" providerId="ADAL" clId="{32182ECA-6BF5-4CB3-877B-11A39E34E317}" dt="2021-09-30T13:21:35.510" v="83" actId="680"/>
        <pc:sldMkLst>
          <pc:docMk/>
          <pc:sldMk cId="3767289985" sldId="332"/>
        </pc:sldMkLst>
      </pc:sldChg>
      <pc:sldChg chg="add del">
        <pc:chgData name="Espeleta, Gladys A. P." userId="38c20bcf-b0f7-4c66-bd50-fba7e0f401b7" providerId="ADAL" clId="{32182ECA-6BF5-4CB3-877B-11A39E34E317}" dt="2021-09-30T13:20:58.453" v="53" actId="47"/>
        <pc:sldMkLst>
          <pc:docMk/>
          <pc:sldMk cId="3793148436" sldId="332"/>
        </pc:sldMkLst>
      </pc:sldChg>
      <pc:sldChg chg="add del">
        <pc:chgData name="Espeleta, Gladys A. P." userId="38c20bcf-b0f7-4c66-bd50-fba7e0f401b7" providerId="ADAL" clId="{32182ECA-6BF5-4CB3-877B-11A39E34E317}" dt="2021-09-30T13:20:58.453" v="53" actId="47"/>
        <pc:sldMkLst>
          <pc:docMk/>
          <pc:sldMk cId="410615255" sldId="333"/>
        </pc:sldMkLst>
      </pc:sldChg>
      <pc:sldChg chg="addSp delSp modSp add mod">
        <pc:chgData name="Espeleta, Gladys A. P." userId="38c20bcf-b0f7-4c66-bd50-fba7e0f401b7" providerId="ADAL" clId="{32182ECA-6BF5-4CB3-877B-11A39E34E317}" dt="2021-09-30T13:47:55.489" v="310" actId="1076"/>
        <pc:sldMkLst>
          <pc:docMk/>
          <pc:sldMk cId="2200676176" sldId="333"/>
        </pc:sldMkLst>
        <pc:spChg chg="mod">
          <ac:chgData name="Espeleta, Gladys A. P." userId="38c20bcf-b0f7-4c66-bd50-fba7e0f401b7" providerId="ADAL" clId="{32182ECA-6BF5-4CB3-877B-11A39E34E317}" dt="2021-09-30T13:40:40.395" v="222" actId="20577"/>
          <ac:spMkLst>
            <pc:docMk/>
            <pc:sldMk cId="2200676176" sldId="333"/>
            <ac:spMk id="5" creationId="{8C0B4A9B-7D21-439F-AFC4-37B7B00CD707}"/>
          </ac:spMkLst>
        </pc:spChg>
        <pc:spChg chg="del mod">
          <ac:chgData name="Espeleta, Gladys A. P." userId="38c20bcf-b0f7-4c66-bd50-fba7e0f401b7" providerId="ADAL" clId="{32182ECA-6BF5-4CB3-877B-11A39E34E317}" dt="2021-09-30T13:41:03.107" v="242" actId="478"/>
          <ac:spMkLst>
            <pc:docMk/>
            <pc:sldMk cId="2200676176" sldId="333"/>
            <ac:spMk id="8" creationId="{AD7212B3-3E37-4CD3-BE6B-8B2E7322D0B2}"/>
          </ac:spMkLst>
        </pc:spChg>
        <pc:graphicFrameChg chg="add del mod modGraphic">
          <ac:chgData name="Espeleta, Gladys A. P." userId="38c20bcf-b0f7-4c66-bd50-fba7e0f401b7" providerId="ADAL" clId="{32182ECA-6BF5-4CB3-877B-11A39E34E317}" dt="2021-09-30T13:47:55.489" v="310" actId="1076"/>
          <ac:graphicFrameMkLst>
            <pc:docMk/>
            <pc:sldMk cId="2200676176" sldId="333"/>
            <ac:graphicFrameMk id="3" creationId="{7D05C5C1-F0FE-420C-B73F-43DB4702A814}"/>
          </ac:graphicFrameMkLst>
        </pc:graphicFrameChg>
      </pc:sldChg>
      <pc:sldChg chg="add del modAnim">
        <pc:chgData name="Espeleta, Gladys A. P." userId="38c20bcf-b0f7-4c66-bd50-fba7e0f401b7" providerId="ADAL" clId="{32182ECA-6BF5-4CB3-877B-11A39E34E317}" dt="2021-09-30T13:40:06.604" v="206"/>
        <pc:sldMkLst>
          <pc:docMk/>
          <pc:sldMk cId="2933977058" sldId="333"/>
        </pc:sldMkLst>
      </pc:sldChg>
      <pc:sldChg chg="add del">
        <pc:chgData name="Espeleta, Gladys A. P." userId="38c20bcf-b0f7-4c66-bd50-fba7e0f401b7" providerId="ADAL" clId="{32182ECA-6BF5-4CB3-877B-11A39E34E317}" dt="2021-09-30T13:20:58.453" v="53" actId="47"/>
        <pc:sldMkLst>
          <pc:docMk/>
          <pc:sldMk cId="1612746652" sldId="334"/>
        </pc:sldMkLst>
      </pc:sldChg>
      <pc:sldChg chg="addSp delSp modSp add mod">
        <pc:chgData name="Espeleta, Gladys A. P." userId="38c20bcf-b0f7-4c66-bd50-fba7e0f401b7" providerId="ADAL" clId="{32182ECA-6BF5-4CB3-877B-11A39E34E317}" dt="2021-09-30T13:50:57.078" v="341" actId="1035"/>
        <pc:sldMkLst>
          <pc:docMk/>
          <pc:sldMk cId="3741303131" sldId="334"/>
        </pc:sldMkLst>
        <pc:spChg chg="mod">
          <ac:chgData name="Espeleta, Gladys A. P." userId="38c20bcf-b0f7-4c66-bd50-fba7e0f401b7" providerId="ADAL" clId="{32182ECA-6BF5-4CB3-877B-11A39E34E317}" dt="2021-09-30T13:50:57.078" v="341" actId="1035"/>
          <ac:spMkLst>
            <pc:docMk/>
            <pc:sldMk cId="3741303131" sldId="334"/>
            <ac:spMk id="5" creationId="{8C0B4A9B-7D21-439F-AFC4-37B7B00CD707}"/>
          </ac:spMkLst>
        </pc:spChg>
        <pc:graphicFrameChg chg="mod modGraphic">
          <ac:chgData name="Espeleta, Gladys A. P." userId="38c20bcf-b0f7-4c66-bd50-fba7e0f401b7" providerId="ADAL" clId="{32182ECA-6BF5-4CB3-877B-11A39E34E317}" dt="2021-09-30T13:50:57.078" v="341" actId="1035"/>
          <ac:graphicFrameMkLst>
            <pc:docMk/>
            <pc:sldMk cId="3741303131" sldId="334"/>
            <ac:graphicFrameMk id="3" creationId="{7D05C5C1-F0FE-420C-B73F-43DB4702A814}"/>
          </ac:graphicFrameMkLst>
        </pc:graphicFrameChg>
        <pc:graphicFrameChg chg="add del">
          <ac:chgData name="Espeleta, Gladys A. P." userId="38c20bcf-b0f7-4c66-bd50-fba7e0f401b7" providerId="ADAL" clId="{32182ECA-6BF5-4CB3-877B-11A39E34E317}" dt="2021-09-30T13:46:47.279" v="305"/>
          <ac:graphicFrameMkLst>
            <pc:docMk/>
            <pc:sldMk cId="3741303131" sldId="334"/>
            <ac:graphicFrameMk id="4" creationId="{02C77085-CF17-4D83-BF2B-EA1659FF05FF}"/>
          </ac:graphicFrameMkLst>
        </pc:graphicFrameChg>
      </pc:sldChg>
      <pc:sldChg chg="add del">
        <pc:chgData name="Espeleta, Gladys A. P." userId="38c20bcf-b0f7-4c66-bd50-fba7e0f401b7" providerId="ADAL" clId="{32182ECA-6BF5-4CB3-877B-11A39E34E317}" dt="2021-09-30T13:20:58.453" v="53" actId="47"/>
        <pc:sldMkLst>
          <pc:docMk/>
          <pc:sldMk cId="2795941233" sldId="335"/>
        </pc:sldMkLst>
      </pc:sldChg>
      <pc:sldChg chg="modSp add mod">
        <pc:chgData name="Espeleta, Gladys A. P." userId="38c20bcf-b0f7-4c66-bd50-fba7e0f401b7" providerId="ADAL" clId="{32182ECA-6BF5-4CB3-877B-11A39E34E317}" dt="2021-09-30T13:52:09.655" v="352" actId="1076"/>
        <pc:sldMkLst>
          <pc:docMk/>
          <pc:sldMk cId="2933618117" sldId="335"/>
        </pc:sldMkLst>
        <pc:graphicFrameChg chg="mod modGraphic">
          <ac:chgData name="Espeleta, Gladys A. P." userId="38c20bcf-b0f7-4c66-bd50-fba7e0f401b7" providerId="ADAL" clId="{32182ECA-6BF5-4CB3-877B-11A39E34E317}" dt="2021-09-30T13:52:09.655" v="352" actId="1076"/>
          <ac:graphicFrameMkLst>
            <pc:docMk/>
            <pc:sldMk cId="2933618117" sldId="335"/>
            <ac:graphicFrameMk id="3" creationId="{7D05C5C1-F0FE-420C-B73F-43DB4702A814}"/>
          </ac:graphicFrameMkLst>
        </pc:graphicFrameChg>
      </pc:sldChg>
      <pc:sldChg chg="add del">
        <pc:chgData name="Espeleta, Gladys A. P." userId="38c20bcf-b0f7-4c66-bd50-fba7e0f401b7" providerId="ADAL" clId="{32182ECA-6BF5-4CB3-877B-11A39E34E317}" dt="2021-09-30T13:20:58.453" v="53" actId="47"/>
        <pc:sldMkLst>
          <pc:docMk/>
          <pc:sldMk cId="42113319" sldId="336"/>
        </pc:sldMkLst>
      </pc:sldChg>
      <pc:sldChg chg="addSp delSp modSp add mod ord">
        <pc:chgData name="Espeleta, Gladys A. P." userId="38c20bcf-b0f7-4c66-bd50-fba7e0f401b7" providerId="ADAL" clId="{32182ECA-6BF5-4CB3-877B-11A39E34E317}" dt="2021-09-30T15:00:44.122" v="497" actId="1076"/>
        <pc:sldMkLst>
          <pc:docMk/>
          <pc:sldMk cId="146140425" sldId="336"/>
        </pc:sldMkLst>
        <pc:spChg chg="mod">
          <ac:chgData name="Espeleta, Gladys A. P." userId="38c20bcf-b0f7-4c66-bd50-fba7e0f401b7" providerId="ADAL" clId="{32182ECA-6BF5-4CB3-877B-11A39E34E317}" dt="2021-09-30T15:00:40.823" v="496" actId="1076"/>
          <ac:spMkLst>
            <pc:docMk/>
            <pc:sldMk cId="146140425" sldId="336"/>
            <ac:spMk id="5" creationId="{8C0B4A9B-7D21-439F-AFC4-37B7B00CD707}"/>
          </ac:spMkLst>
        </pc:spChg>
        <pc:spChg chg="del mod">
          <ac:chgData name="Espeleta, Gladys A. P." userId="38c20bcf-b0f7-4c66-bd50-fba7e0f401b7" providerId="ADAL" clId="{32182ECA-6BF5-4CB3-877B-11A39E34E317}" dt="2021-09-30T15:00:26.992" v="490" actId="478"/>
          <ac:spMkLst>
            <pc:docMk/>
            <pc:sldMk cId="146140425" sldId="336"/>
            <ac:spMk id="8" creationId="{AD7212B3-3E37-4CD3-BE6B-8B2E7322D0B2}"/>
          </ac:spMkLst>
        </pc:spChg>
        <pc:picChg chg="add mod">
          <ac:chgData name="Espeleta, Gladys A. P." userId="38c20bcf-b0f7-4c66-bd50-fba7e0f401b7" providerId="ADAL" clId="{32182ECA-6BF5-4CB3-877B-11A39E34E317}" dt="2021-09-30T15:00:44.122" v="497" actId="1076"/>
          <ac:picMkLst>
            <pc:docMk/>
            <pc:sldMk cId="146140425" sldId="336"/>
            <ac:picMk id="4" creationId="{304F4074-56F4-4502-9B35-5E202141A22D}"/>
          </ac:picMkLst>
        </pc:picChg>
      </pc:sldChg>
      <pc:sldChg chg="add del modAnim">
        <pc:chgData name="Espeleta, Gladys A. P." userId="38c20bcf-b0f7-4c66-bd50-fba7e0f401b7" providerId="ADAL" clId="{32182ECA-6BF5-4CB3-877B-11A39E34E317}" dt="2021-09-30T13:57:10.465" v="358"/>
        <pc:sldMkLst>
          <pc:docMk/>
          <pc:sldMk cId="1528000682" sldId="336"/>
        </pc:sldMkLst>
      </pc:sldChg>
      <pc:sldChg chg="addSp delSp add del mod">
        <pc:chgData name="Espeleta, Gladys A. P." userId="38c20bcf-b0f7-4c66-bd50-fba7e0f401b7" providerId="ADAL" clId="{32182ECA-6BF5-4CB3-877B-11A39E34E317}" dt="2021-09-30T13:56:59.990" v="356" actId="2696"/>
        <pc:sldMkLst>
          <pc:docMk/>
          <pc:sldMk cId="2767450259" sldId="336"/>
        </pc:sldMkLst>
        <pc:graphicFrameChg chg="add del">
          <ac:chgData name="Espeleta, Gladys A. P." userId="38c20bcf-b0f7-4c66-bd50-fba7e0f401b7" providerId="ADAL" clId="{32182ECA-6BF5-4CB3-877B-11A39E34E317}" dt="2021-09-30T13:56:56.461" v="355" actId="478"/>
          <ac:graphicFrameMkLst>
            <pc:docMk/>
            <pc:sldMk cId="2767450259" sldId="336"/>
            <ac:graphicFrameMk id="3" creationId="{7D05C5C1-F0FE-420C-B73F-43DB4702A814}"/>
          </ac:graphicFrameMkLst>
        </pc:graphicFrameChg>
      </pc:sldChg>
      <pc:sldChg chg="add del">
        <pc:chgData name="Espeleta, Gladys A. P." userId="38c20bcf-b0f7-4c66-bd50-fba7e0f401b7" providerId="ADAL" clId="{32182ECA-6BF5-4CB3-877B-11A39E34E317}" dt="2021-09-30T13:20:58.453" v="53" actId="47"/>
        <pc:sldMkLst>
          <pc:docMk/>
          <pc:sldMk cId="1027334488" sldId="337"/>
        </pc:sldMkLst>
      </pc:sldChg>
      <pc:sldChg chg="addSp delSp modSp add mod ord">
        <pc:chgData name="Espeleta, Gladys A. P." userId="38c20bcf-b0f7-4c66-bd50-fba7e0f401b7" providerId="ADAL" clId="{32182ECA-6BF5-4CB3-877B-11A39E34E317}" dt="2021-09-30T15:02:09.533" v="506" actId="1076"/>
        <pc:sldMkLst>
          <pc:docMk/>
          <pc:sldMk cId="3342948199" sldId="337"/>
        </pc:sldMkLst>
        <pc:spChg chg="mod">
          <ac:chgData name="Espeleta, Gladys A. P." userId="38c20bcf-b0f7-4c66-bd50-fba7e0f401b7" providerId="ADAL" clId="{32182ECA-6BF5-4CB3-877B-11A39E34E317}" dt="2021-09-30T15:02:01.378" v="503" actId="1076"/>
          <ac:spMkLst>
            <pc:docMk/>
            <pc:sldMk cId="3342948199" sldId="337"/>
            <ac:spMk id="5" creationId="{8C0B4A9B-7D21-439F-AFC4-37B7B00CD707}"/>
          </ac:spMkLst>
        </pc:spChg>
        <pc:spChg chg="del mod">
          <ac:chgData name="Espeleta, Gladys A. P." userId="38c20bcf-b0f7-4c66-bd50-fba7e0f401b7" providerId="ADAL" clId="{32182ECA-6BF5-4CB3-877B-11A39E34E317}" dt="2021-09-30T15:00:52.057" v="498" actId="478"/>
          <ac:spMkLst>
            <pc:docMk/>
            <pc:sldMk cId="3342948199" sldId="337"/>
            <ac:spMk id="8" creationId="{AD7212B3-3E37-4CD3-BE6B-8B2E7322D0B2}"/>
          </ac:spMkLst>
        </pc:spChg>
        <pc:picChg chg="add mod">
          <ac:chgData name="Espeleta, Gladys A. P." userId="38c20bcf-b0f7-4c66-bd50-fba7e0f401b7" providerId="ADAL" clId="{32182ECA-6BF5-4CB3-877B-11A39E34E317}" dt="2021-09-30T15:02:09.533" v="506" actId="1076"/>
          <ac:picMkLst>
            <pc:docMk/>
            <pc:sldMk cId="3342948199" sldId="337"/>
            <ac:picMk id="4" creationId="{7A21CF1A-BBF7-4509-83E5-886AFE8A0F6D}"/>
          </ac:picMkLst>
        </pc:picChg>
      </pc:sldChg>
      <pc:sldChg chg="modSp add mod ord">
        <pc:chgData name="Espeleta, Gladys A. P." userId="38c20bcf-b0f7-4c66-bd50-fba7e0f401b7" providerId="ADAL" clId="{32182ECA-6BF5-4CB3-877B-11A39E34E317}" dt="2021-09-30T15:02:19.313" v="507" actId="20577"/>
        <pc:sldMkLst>
          <pc:docMk/>
          <pc:sldMk cId="1629121212" sldId="338"/>
        </pc:sldMkLst>
        <pc:spChg chg="mod">
          <ac:chgData name="Espeleta, Gladys A. P." userId="38c20bcf-b0f7-4c66-bd50-fba7e0f401b7" providerId="ADAL" clId="{32182ECA-6BF5-4CB3-877B-11A39E34E317}" dt="2021-09-30T13:59:05.830" v="422" actId="20577"/>
          <ac:spMkLst>
            <pc:docMk/>
            <pc:sldMk cId="1629121212" sldId="338"/>
            <ac:spMk id="5" creationId="{8C0B4A9B-7D21-439F-AFC4-37B7B00CD707}"/>
          </ac:spMkLst>
        </pc:spChg>
        <pc:spChg chg="mod">
          <ac:chgData name="Espeleta, Gladys A. P." userId="38c20bcf-b0f7-4c66-bd50-fba7e0f401b7" providerId="ADAL" clId="{32182ECA-6BF5-4CB3-877B-11A39E34E317}" dt="2021-09-30T15:02:19.313" v="507" actId="20577"/>
          <ac:spMkLst>
            <pc:docMk/>
            <pc:sldMk cId="1629121212" sldId="338"/>
            <ac:spMk id="8" creationId="{AD7212B3-3E37-4CD3-BE6B-8B2E7322D0B2}"/>
          </ac:spMkLst>
        </pc:spChg>
      </pc:sldChg>
      <pc:sldChg chg="addSp delSp modSp add mod">
        <pc:chgData name="Espeleta, Gladys A. P." userId="38c20bcf-b0f7-4c66-bd50-fba7e0f401b7" providerId="ADAL" clId="{32182ECA-6BF5-4CB3-877B-11A39E34E317}" dt="2021-09-30T14:54:14.561" v="489" actId="1076"/>
        <pc:sldMkLst>
          <pc:docMk/>
          <pc:sldMk cId="429156684" sldId="339"/>
        </pc:sldMkLst>
        <pc:spChg chg="mod">
          <ac:chgData name="Espeleta, Gladys A. P." userId="38c20bcf-b0f7-4c66-bd50-fba7e0f401b7" providerId="ADAL" clId="{32182ECA-6BF5-4CB3-877B-11A39E34E317}" dt="2021-09-30T14:51:22.212" v="476" actId="1076"/>
          <ac:spMkLst>
            <pc:docMk/>
            <pc:sldMk cId="429156684" sldId="339"/>
            <ac:spMk id="5" creationId="{8C0B4A9B-7D21-439F-AFC4-37B7B00CD707}"/>
          </ac:spMkLst>
        </pc:spChg>
        <pc:spChg chg="del">
          <ac:chgData name="Espeleta, Gladys A. P." userId="38c20bcf-b0f7-4c66-bd50-fba7e0f401b7" providerId="ADAL" clId="{32182ECA-6BF5-4CB3-877B-11A39E34E317}" dt="2021-09-30T14:40:45.020" v="447" actId="478"/>
          <ac:spMkLst>
            <pc:docMk/>
            <pc:sldMk cId="429156684" sldId="339"/>
            <ac:spMk id="8" creationId="{AD7212B3-3E37-4CD3-BE6B-8B2E7322D0B2}"/>
          </ac:spMkLst>
        </pc:spChg>
        <pc:picChg chg="add mod">
          <ac:chgData name="Espeleta, Gladys A. P." userId="38c20bcf-b0f7-4c66-bd50-fba7e0f401b7" providerId="ADAL" clId="{32182ECA-6BF5-4CB3-877B-11A39E34E317}" dt="2021-09-30T14:54:14.561" v="489" actId="1076"/>
          <ac:picMkLst>
            <pc:docMk/>
            <pc:sldMk cId="429156684" sldId="339"/>
            <ac:picMk id="4" creationId="{EC1653C9-EB2B-43C3-9108-70C8EB48FC24}"/>
          </ac:picMkLst>
        </pc:picChg>
        <pc:picChg chg="del">
          <ac:chgData name="Espeleta, Gladys A. P." userId="38c20bcf-b0f7-4c66-bd50-fba7e0f401b7" providerId="ADAL" clId="{32182ECA-6BF5-4CB3-877B-11A39E34E317}" dt="2021-09-30T14:40:41.563" v="445" actId="478"/>
          <ac:picMkLst>
            <pc:docMk/>
            <pc:sldMk cId="429156684" sldId="339"/>
            <ac:picMk id="7" creationId="{8744439D-4D8D-4502-88FF-3B3830238DE1}"/>
          </ac:picMkLst>
        </pc:picChg>
        <pc:picChg chg="add mod">
          <ac:chgData name="Espeleta, Gladys A. P." userId="38c20bcf-b0f7-4c66-bd50-fba7e0f401b7" providerId="ADAL" clId="{32182ECA-6BF5-4CB3-877B-11A39E34E317}" dt="2021-09-30T14:51:38.696" v="482" actId="14100"/>
          <ac:picMkLst>
            <pc:docMk/>
            <pc:sldMk cId="429156684" sldId="339"/>
            <ac:picMk id="9" creationId="{763170B4-4739-4D22-A027-5F98D35D3AEA}"/>
          </ac:picMkLst>
        </pc:picChg>
        <pc:picChg chg="del">
          <ac:chgData name="Espeleta, Gladys A. P." userId="38c20bcf-b0f7-4c66-bd50-fba7e0f401b7" providerId="ADAL" clId="{32182ECA-6BF5-4CB3-877B-11A39E34E317}" dt="2021-09-30T14:40:43.037" v="446" actId="478"/>
          <ac:picMkLst>
            <pc:docMk/>
            <pc:sldMk cId="429156684" sldId="339"/>
            <ac:picMk id="10" creationId="{5C953906-00F4-413F-A956-9AB2D7A6A9E1}"/>
          </ac:picMkLst>
        </pc:picChg>
      </pc:sldChg>
      <pc:sldChg chg="modSp add mod">
        <pc:chgData name="Espeleta, Gladys A. P." userId="38c20bcf-b0f7-4c66-bd50-fba7e0f401b7" providerId="ADAL" clId="{32182ECA-6BF5-4CB3-877B-11A39E34E317}" dt="2021-09-30T15:11:14.987" v="608" actId="20577"/>
        <pc:sldMkLst>
          <pc:docMk/>
          <pc:sldMk cId="3136484765" sldId="340"/>
        </pc:sldMkLst>
        <pc:spChg chg="mod">
          <ac:chgData name="Espeleta, Gladys A. P." userId="38c20bcf-b0f7-4c66-bd50-fba7e0f401b7" providerId="ADAL" clId="{32182ECA-6BF5-4CB3-877B-11A39E34E317}" dt="2021-09-30T15:10:38.445" v="598" actId="20577"/>
          <ac:spMkLst>
            <pc:docMk/>
            <pc:sldMk cId="3136484765" sldId="340"/>
            <ac:spMk id="5" creationId="{8C0B4A9B-7D21-439F-AFC4-37B7B00CD707}"/>
          </ac:spMkLst>
        </pc:spChg>
        <pc:spChg chg="mod">
          <ac:chgData name="Espeleta, Gladys A. P." userId="38c20bcf-b0f7-4c66-bd50-fba7e0f401b7" providerId="ADAL" clId="{32182ECA-6BF5-4CB3-877B-11A39E34E317}" dt="2021-09-30T15:11:14.987" v="608" actId="20577"/>
          <ac:spMkLst>
            <pc:docMk/>
            <pc:sldMk cId="3136484765" sldId="340"/>
            <ac:spMk id="8" creationId="{AD7212B3-3E37-4CD3-BE6B-8B2E7322D0B2}"/>
          </ac:spMkLst>
        </pc:spChg>
      </pc:sldChg>
    </pc:docChg>
  </pc:docChgLst>
  <pc:docChgLst>
    <pc:chgData name="Rodriguez, Rusty B." userId="S::rusty.b.rodriguez@accenture.com::64a7feb8-484c-471b-8590-15e49b9a1a6c" providerId="AD" clId="Web-{F0525CE9-0FA4-4503-B6DF-251E4EDED010}"/>
    <pc:docChg chg="sldOrd">
      <pc:chgData name="Rodriguez, Rusty B." userId="S::rusty.b.rodriguez@accenture.com::64a7feb8-484c-471b-8590-15e49b9a1a6c" providerId="AD" clId="Web-{F0525CE9-0FA4-4503-B6DF-251E4EDED010}" dt="2021-10-18T06:48:06.082" v="0"/>
      <pc:docMkLst>
        <pc:docMk/>
      </pc:docMkLst>
      <pc:sldChg chg="ord">
        <pc:chgData name="Rodriguez, Rusty B." userId="S::rusty.b.rodriguez@accenture.com::64a7feb8-484c-471b-8590-15e49b9a1a6c" providerId="AD" clId="Web-{F0525CE9-0FA4-4503-B6DF-251E4EDED010}" dt="2021-10-18T06:48:06.082" v="0"/>
        <pc:sldMkLst>
          <pc:docMk/>
          <pc:sldMk cId="3412439486" sldId="353"/>
        </pc:sldMkLst>
      </pc:sldChg>
    </pc:docChg>
  </pc:docChgLst>
  <pc:docChgLst>
    <pc:chgData name="Rodriguez, Rusty B." userId="64a7feb8-484c-471b-8590-15e49b9a1a6c" providerId="ADAL" clId="{668398A1-40D2-4413-BDBE-5B3AB25526CC}"/>
    <pc:docChg chg="undo redo custSel addSld delSld modSld sldOrd modSection">
      <pc:chgData name="Rodriguez, Rusty B." userId="64a7feb8-484c-471b-8590-15e49b9a1a6c" providerId="ADAL" clId="{668398A1-40D2-4413-BDBE-5B3AB25526CC}" dt="2021-10-19T01:46:53.886" v="199" actId="692"/>
      <pc:docMkLst>
        <pc:docMk/>
      </pc:docMkLst>
      <pc:sldChg chg="addSp modSp mod">
        <pc:chgData name="Rodriguez, Rusty B." userId="64a7feb8-484c-471b-8590-15e49b9a1a6c" providerId="ADAL" clId="{668398A1-40D2-4413-BDBE-5B3AB25526CC}" dt="2021-10-19T01:45:01.383" v="163" actId="692"/>
        <pc:sldMkLst>
          <pc:docMk/>
          <pc:sldMk cId="4268449579" sldId="331"/>
        </pc:sldMkLst>
        <pc:spChg chg="mod">
          <ac:chgData name="Rodriguez, Rusty B." userId="64a7feb8-484c-471b-8590-15e49b9a1a6c" providerId="ADAL" clId="{668398A1-40D2-4413-BDBE-5B3AB25526CC}" dt="2021-10-05T08:13:43.807" v="36" actId="1076"/>
          <ac:spMkLst>
            <pc:docMk/>
            <pc:sldMk cId="4268449579" sldId="331"/>
            <ac:spMk id="5" creationId="{8C0B4A9B-7D21-439F-AFC4-37B7B00CD707}"/>
          </ac:spMkLst>
        </pc:spChg>
        <pc:picChg chg="add mod">
          <ac:chgData name="Rodriguez, Rusty B." userId="64a7feb8-484c-471b-8590-15e49b9a1a6c" providerId="ADAL" clId="{668398A1-40D2-4413-BDBE-5B3AB25526CC}" dt="2021-10-19T01:45:01.383" v="163" actId="692"/>
          <ac:picMkLst>
            <pc:docMk/>
            <pc:sldMk cId="4268449579" sldId="331"/>
            <ac:picMk id="4" creationId="{E10029D1-5196-4E29-AB26-4D2D6E75F9A7}"/>
          </ac:picMkLst>
        </pc:picChg>
      </pc:sldChg>
      <pc:sldChg chg="addSp delSp modSp mod">
        <pc:chgData name="Rodriguez, Rusty B." userId="64a7feb8-484c-471b-8590-15e49b9a1a6c" providerId="ADAL" clId="{668398A1-40D2-4413-BDBE-5B3AB25526CC}" dt="2021-10-19T01:46:53.886" v="199" actId="692"/>
        <pc:sldMkLst>
          <pc:docMk/>
          <pc:sldMk cId="2388126445" sldId="342"/>
        </pc:sldMkLst>
        <pc:picChg chg="add mod">
          <ac:chgData name="Rodriguez, Rusty B." userId="64a7feb8-484c-471b-8590-15e49b9a1a6c" providerId="ADAL" clId="{668398A1-40D2-4413-BDBE-5B3AB25526CC}" dt="2021-10-19T01:46:53.886" v="199" actId="692"/>
          <ac:picMkLst>
            <pc:docMk/>
            <pc:sldMk cId="2388126445" sldId="342"/>
            <ac:picMk id="4" creationId="{6CA7D843-3F80-4EA0-AFFC-74E15D86F843}"/>
          </ac:picMkLst>
        </pc:picChg>
        <pc:picChg chg="del">
          <ac:chgData name="Rodriguez, Rusty B." userId="64a7feb8-484c-471b-8590-15e49b9a1a6c" providerId="ADAL" clId="{668398A1-40D2-4413-BDBE-5B3AB25526CC}" dt="2021-10-05T07:39:16.588" v="0" actId="478"/>
          <ac:picMkLst>
            <pc:docMk/>
            <pc:sldMk cId="2388126445" sldId="342"/>
            <ac:picMk id="7" creationId="{286863F3-F601-459A-B9D1-B83A13922749}"/>
          </ac:picMkLst>
        </pc:picChg>
      </pc:sldChg>
      <pc:sldChg chg="addSp delSp modSp mod">
        <pc:chgData name="Rodriguez, Rusty B." userId="64a7feb8-484c-471b-8590-15e49b9a1a6c" providerId="ADAL" clId="{668398A1-40D2-4413-BDBE-5B3AB25526CC}" dt="2021-10-19T01:46:42.744" v="196" actId="692"/>
        <pc:sldMkLst>
          <pc:docMk/>
          <pc:sldMk cId="277988490" sldId="343"/>
        </pc:sldMkLst>
        <pc:picChg chg="del">
          <ac:chgData name="Rodriguez, Rusty B." userId="64a7feb8-484c-471b-8590-15e49b9a1a6c" providerId="ADAL" clId="{668398A1-40D2-4413-BDBE-5B3AB25526CC}" dt="2021-10-05T07:41:08.033" v="6" actId="478"/>
          <ac:picMkLst>
            <pc:docMk/>
            <pc:sldMk cId="277988490" sldId="343"/>
            <ac:picMk id="4" creationId="{5E6DFAD8-0D8B-4040-AD13-D4901099011A}"/>
          </ac:picMkLst>
        </pc:picChg>
        <pc:picChg chg="add del mod">
          <ac:chgData name="Rodriguez, Rusty B." userId="64a7feb8-484c-471b-8590-15e49b9a1a6c" providerId="ADAL" clId="{668398A1-40D2-4413-BDBE-5B3AB25526CC}" dt="2021-10-05T08:06:09.934" v="22" actId="478"/>
          <ac:picMkLst>
            <pc:docMk/>
            <pc:sldMk cId="277988490" sldId="343"/>
            <ac:picMk id="6" creationId="{DEAD61A0-F081-4763-89A6-2B99284EC29B}"/>
          </ac:picMkLst>
        </pc:picChg>
        <pc:picChg chg="add mod">
          <ac:chgData name="Rodriguez, Rusty B." userId="64a7feb8-484c-471b-8590-15e49b9a1a6c" providerId="ADAL" clId="{668398A1-40D2-4413-BDBE-5B3AB25526CC}" dt="2021-10-19T01:46:36.983" v="192" actId="692"/>
          <ac:picMkLst>
            <pc:docMk/>
            <pc:sldMk cId="277988490" sldId="343"/>
            <ac:picMk id="8" creationId="{22B0F291-B5F1-46C8-BDB9-5F3748E7A7AD}"/>
          </ac:picMkLst>
        </pc:picChg>
        <pc:picChg chg="add mod">
          <ac:chgData name="Rodriguez, Rusty B." userId="64a7feb8-484c-471b-8590-15e49b9a1a6c" providerId="ADAL" clId="{668398A1-40D2-4413-BDBE-5B3AB25526CC}" dt="2021-10-19T01:46:42.744" v="196" actId="692"/>
          <ac:picMkLst>
            <pc:docMk/>
            <pc:sldMk cId="277988490" sldId="343"/>
            <ac:picMk id="9" creationId="{A07E6F62-11A8-45B0-BB9A-2198CE264D3E}"/>
          </ac:picMkLst>
        </pc:picChg>
      </pc:sldChg>
      <pc:sldChg chg="addSp modSp del mod">
        <pc:chgData name="Rodriguez, Rusty B." userId="64a7feb8-484c-471b-8590-15e49b9a1a6c" providerId="ADAL" clId="{668398A1-40D2-4413-BDBE-5B3AB25526CC}" dt="2021-10-05T08:06:51.012" v="29" actId="2696"/>
        <pc:sldMkLst>
          <pc:docMk/>
          <pc:sldMk cId="3913623815" sldId="344"/>
        </pc:sldMkLst>
        <pc:picChg chg="add mod">
          <ac:chgData name="Rodriguez, Rusty B." userId="64a7feb8-484c-471b-8590-15e49b9a1a6c" providerId="ADAL" clId="{668398A1-40D2-4413-BDBE-5B3AB25526CC}" dt="2021-10-05T08:05:03.160" v="19" actId="1076"/>
          <ac:picMkLst>
            <pc:docMk/>
            <pc:sldMk cId="3913623815" sldId="344"/>
            <ac:picMk id="4" creationId="{F6289157-888A-4ECB-B5B8-3ED76EB6D045}"/>
          </ac:picMkLst>
        </pc:picChg>
      </pc:sldChg>
      <pc:sldChg chg="addSp delSp modSp mod">
        <pc:chgData name="Rodriguez, Rusty B." userId="64a7feb8-484c-471b-8590-15e49b9a1a6c" providerId="ADAL" clId="{668398A1-40D2-4413-BDBE-5B3AB25526CC}" dt="2021-10-19T01:45:30.315" v="171" actId="1076"/>
        <pc:sldMkLst>
          <pc:docMk/>
          <pc:sldMk cId="1812647664" sldId="345"/>
        </pc:sldMkLst>
        <pc:spChg chg="mod">
          <ac:chgData name="Rodriguez, Rusty B." userId="64a7feb8-484c-471b-8590-15e49b9a1a6c" providerId="ADAL" clId="{668398A1-40D2-4413-BDBE-5B3AB25526CC}" dt="2021-10-05T08:20:07.762" v="67" actId="1076"/>
          <ac:spMkLst>
            <pc:docMk/>
            <pc:sldMk cId="1812647664" sldId="345"/>
            <ac:spMk id="2" creationId="{1E76C5E5-67FE-4A2C-897D-A81741EB8204}"/>
          </ac:spMkLst>
        </pc:spChg>
        <pc:spChg chg="mod">
          <ac:chgData name="Rodriguez, Rusty B." userId="64a7feb8-484c-471b-8590-15e49b9a1a6c" providerId="ADAL" clId="{668398A1-40D2-4413-BDBE-5B3AB25526CC}" dt="2021-10-05T08:20:07.220" v="66" actId="1076"/>
          <ac:spMkLst>
            <pc:docMk/>
            <pc:sldMk cId="1812647664" sldId="345"/>
            <ac:spMk id="5" creationId="{8C0B4A9B-7D21-439F-AFC4-37B7B00CD707}"/>
          </ac:spMkLst>
        </pc:spChg>
        <pc:spChg chg="del">
          <ac:chgData name="Rodriguez, Rusty B." userId="64a7feb8-484c-471b-8590-15e49b9a1a6c" providerId="ADAL" clId="{668398A1-40D2-4413-BDBE-5B3AB25526CC}" dt="2021-10-05T08:19:28.479" v="52" actId="478"/>
          <ac:spMkLst>
            <pc:docMk/>
            <pc:sldMk cId="1812647664" sldId="345"/>
            <ac:spMk id="8" creationId="{AD7212B3-3E37-4CD3-BE6B-8B2E7322D0B2}"/>
          </ac:spMkLst>
        </pc:spChg>
        <pc:picChg chg="add mod">
          <ac:chgData name="Rodriguez, Rusty B." userId="64a7feb8-484c-471b-8590-15e49b9a1a6c" providerId="ADAL" clId="{668398A1-40D2-4413-BDBE-5B3AB25526CC}" dt="2021-10-19T01:45:16.589" v="166" actId="692"/>
          <ac:picMkLst>
            <pc:docMk/>
            <pc:sldMk cId="1812647664" sldId="345"/>
            <ac:picMk id="4" creationId="{E032E983-C711-49E9-BA10-4E8EB52A7CAB}"/>
          </ac:picMkLst>
        </pc:picChg>
        <pc:picChg chg="add mod">
          <ac:chgData name="Rodriguez, Rusty B." userId="64a7feb8-484c-471b-8590-15e49b9a1a6c" providerId="ADAL" clId="{668398A1-40D2-4413-BDBE-5B3AB25526CC}" dt="2021-10-19T01:45:30.315" v="171" actId="1076"/>
          <ac:picMkLst>
            <pc:docMk/>
            <pc:sldMk cId="1812647664" sldId="345"/>
            <ac:picMk id="6" creationId="{CEA24B80-AB67-4633-9F1D-3F4087BCEDE0}"/>
          </ac:picMkLst>
        </pc:picChg>
        <pc:picChg chg="add del mod">
          <ac:chgData name="Rodriguez, Rusty B." userId="64a7feb8-484c-471b-8590-15e49b9a1a6c" providerId="ADAL" clId="{668398A1-40D2-4413-BDBE-5B3AB25526CC}" dt="2021-10-18T07:08:43.629" v="101" actId="478"/>
          <ac:picMkLst>
            <pc:docMk/>
            <pc:sldMk cId="1812647664" sldId="345"/>
            <ac:picMk id="7" creationId="{EC4DAA4E-8DEF-4F3D-909F-43E0F8279F7B}"/>
          </ac:picMkLst>
        </pc:picChg>
      </pc:sldChg>
      <pc:sldChg chg="addSp delSp modSp add mod">
        <pc:chgData name="Rodriguez, Rusty B." userId="64a7feb8-484c-471b-8590-15e49b9a1a6c" providerId="ADAL" clId="{668398A1-40D2-4413-BDBE-5B3AB25526CC}" dt="2021-10-19T01:46:27.341" v="188" actId="692"/>
        <pc:sldMkLst>
          <pc:docMk/>
          <pc:sldMk cId="1508062011" sldId="352"/>
        </pc:sldMkLst>
        <pc:picChg chg="add del mod">
          <ac:chgData name="Rodriguez, Rusty B." userId="64a7feb8-484c-471b-8590-15e49b9a1a6c" providerId="ADAL" clId="{668398A1-40D2-4413-BDBE-5B3AB25526CC}" dt="2021-10-18T07:10:05.279" v="111" actId="478"/>
          <ac:picMkLst>
            <pc:docMk/>
            <pc:sldMk cId="1508062011" sldId="352"/>
            <ac:picMk id="4" creationId="{9CE353D7-1393-4FB5-B86B-E05CA7ED8F06}"/>
          </ac:picMkLst>
        </pc:picChg>
        <pc:picChg chg="add mod">
          <ac:chgData name="Rodriguez, Rusty B." userId="64a7feb8-484c-471b-8590-15e49b9a1a6c" providerId="ADAL" clId="{668398A1-40D2-4413-BDBE-5B3AB25526CC}" dt="2021-10-19T01:46:27.341" v="188" actId="692"/>
          <ac:picMkLst>
            <pc:docMk/>
            <pc:sldMk cId="1508062011" sldId="352"/>
            <ac:picMk id="4" creationId="{C64F83DE-19E2-4E3F-A6BD-F263EB90FEA9}"/>
          </ac:picMkLst>
        </pc:picChg>
        <pc:picChg chg="add del mod">
          <ac:chgData name="Rodriguez, Rusty B." userId="64a7feb8-484c-471b-8590-15e49b9a1a6c" providerId="ADAL" clId="{668398A1-40D2-4413-BDBE-5B3AB25526CC}" dt="2021-10-19T01:40:35.558" v="147" actId="478"/>
          <ac:picMkLst>
            <pc:docMk/>
            <pc:sldMk cId="1508062011" sldId="352"/>
            <ac:picMk id="6" creationId="{8734C015-60D3-406F-875E-210BC9750980}"/>
          </ac:picMkLst>
        </pc:picChg>
      </pc:sldChg>
      <pc:sldChg chg="addSp delSp modSp add mod ord">
        <pc:chgData name="Rodriguez, Rusty B." userId="64a7feb8-484c-471b-8590-15e49b9a1a6c" providerId="ADAL" clId="{668398A1-40D2-4413-BDBE-5B3AB25526CC}" dt="2021-10-19T01:43:07.824" v="158" actId="1076"/>
        <pc:sldMkLst>
          <pc:docMk/>
          <pc:sldMk cId="3412439486" sldId="353"/>
        </pc:sldMkLst>
        <pc:spChg chg="mod">
          <ac:chgData name="Rodriguez, Rusty B." userId="64a7feb8-484c-471b-8590-15e49b9a1a6c" providerId="ADAL" clId="{668398A1-40D2-4413-BDBE-5B3AB25526CC}" dt="2021-10-19T01:43:07.824" v="158" actId="1076"/>
          <ac:spMkLst>
            <pc:docMk/>
            <pc:sldMk cId="3412439486" sldId="353"/>
            <ac:spMk id="5" creationId="{8C0B4A9B-7D21-439F-AFC4-37B7B00CD707}"/>
          </ac:spMkLst>
        </pc:spChg>
        <pc:picChg chg="add del mod">
          <ac:chgData name="Rodriguez, Rusty B." userId="64a7feb8-484c-471b-8590-15e49b9a1a6c" providerId="ADAL" clId="{668398A1-40D2-4413-BDBE-5B3AB25526CC}" dt="2021-10-18T07:21:32.158" v="143" actId="478"/>
          <ac:picMkLst>
            <pc:docMk/>
            <pc:sldMk cId="3412439486" sldId="353"/>
            <ac:picMk id="4" creationId="{97065C8B-1A29-4415-9441-083A1DED88BD}"/>
          </ac:picMkLst>
        </pc:picChg>
        <pc:picChg chg="del">
          <ac:chgData name="Rodriguez, Rusty B." userId="64a7feb8-484c-471b-8590-15e49b9a1a6c" providerId="ADAL" clId="{668398A1-40D2-4413-BDBE-5B3AB25526CC}" dt="2021-10-05T08:20:34.230" v="77" actId="478"/>
          <ac:picMkLst>
            <pc:docMk/>
            <pc:sldMk cId="3412439486" sldId="353"/>
            <ac:picMk id="4" creationId="{E032E983-C711-49E9-BA10-4E8EB52A7CAB}"/>
          </ac:picMkLst>
        </pc:picChg>
        <pc:picChg chg="del">
          <ac:chgData name="Rodriguez, Rusty B." userId="64a7feb8-484c-471b-8590-15e49b9a1a6c" providerId="ADAL" clId="{668398A1-40D2-4413-BDBE-5B3AB25526CC}" dt="2021-10-05T08:20:34.867" v="78" actId="478"/>
          <ac:picMkLst>
            <pc:docMk/>
            <pc:sldMk cId="3412439486" sldId="353"/>
            <ac:picMk id="7" creationId="{EC4DAA4E-8DEF-4F3D-909F-43E0F8279F7B}"/>
          </ac:picMkLst>
        </pc:picChg>
      </pc:sldChg>
      <pc:sldChg chg="addSp delSp modSp add mod ord">
        <pc:chgData name="Rodriguez, Rusty B." userId="64a7feb8-484c-471b-8590-15e49b9a1a6c" providerId="ADAL" clId="{668398A1-40D2-4413-BDBE-5B3AB25526CC}" dt="2021-10-19T01:45:53.244" v="181" actId="692"/>
        <pc:sldMkLst>
          <pc:docMk/>
          <pc:sldMk cId="3991528179" sldId="354"/>
        </pc:sldMkLst>
        <pc:spChg chg="mod">
          <ac:chgData name="Rodriguez, Rusty B." userId="64a7feb8-484c-471b-8590-15e49b9a1a6c" providerId="ADAL" clId="{668398A1-40D2-4413-BDBE-5B3AB25526CC}" dt="2021-10-05T08:20:54.088" v="83" actId="1076"/>
          <ac:spMkLst>
            <pc:docMk/>
            <pc:sldMk cId="3991528179" sldId="354"/>
            <ac:spMk id="5" creationId="{8C0B4A9B-7D21-439F-AFC4-37B7B00CD707}"/>
          </ac:spMkLst>
        </pc:spChg>
        <pc:picChg chg="add del mod">
          <ac:chgData name="Rodriguez, Rusty B." userId="64a7feb8-484c-471b-8590-15e49b9a1a6c" providerId="ADAL" clId="{668398A1-40D2-4413-BDBE-5B3AB25526CC}" dt="2021-10-18T07:16:20.568" v="122" actId="478"/>
          <ac:picMkLst>
            <pc:docMk/>
            <pc:sldMk cId="3991528179" sldId="354"/>
            <ac:picMk id="4" creationId="{476FCBE5-CADD-4FB8-A89A-F027F86B4D35}"/>
          </ac:picMkLst>
        </pc:picChg>
        <pc:picChg chg="del">
          <ac:chgData name="Rodriguez, Rusty B." userId="64a7feb8-484c-471b-8590-15e49b9a1a6c" providerId="ADAL" clId="{668398A1-40D2-4413-BDBE-5B3AB25526CC}" dt="2021-10-05T08:20:48.669" v="81" actId="478"/>
          <ac:picMkLst>
            <pc:docMk/>
            <pc:sldMk cId="3991528179" sldId="354"/>
            <ac:picMk id="4" creationId="{E032E983-C711-49E9-BA10-4E8EB52A7CAB}"/>
          </ac:picMkLst>
        </pc:picChg>
        <pc:picChg chg="add mod">
          <ac:chgData name="Rodriguez, Rusty B." userId="64a7feb8-484c-471b-8590-15e49b9a1a6c" providerId="ADAL" clId="{668398A1-40D2-4413-BDBE-5B3AB25526CC}" dt="2021-10-19T01:45:53.244" v="181" actId="692"/>
          <ac:picMkLst>
            <pc:docMk/>
            <pc:sldMk cId="3991528179" sldId="354"/>
            <ac:picMk id="7" creationId="{21F3D62B-1812-4D80-8CD3-0FABEB9015C7}"/>
          </ac:picMkLst>
        </pc:picChg>
        <pc:picChg chg="del">
          <ac:chgData name="Rodriguez, Rusty B." userId="64a7feb8-484c-471b-8590-15e49b9a1a6c" providerId="ADAL" clId="{668398A1-40D2-4413-BDBE-5B3AB25526CC}" dt="2021-10-05T08:20:49.279" v="82" actId="478"/>
          <ac:picMkLst>
            <pc:docMk/>
            <pc:sldMk cId="3991528179" sldId="354"/>
            <ac:picMk id="7" creationId="{EC4DAA4E-8DEF-4F3D-909F-43E0F8279F7B}"/>
          </ac:picMkLst>
        </pc:picChg>
      </pc:sldChg>
      <pc:sldChg chg="addSp delSp modSp add mod">
        <pc:chgData name="Rodriguez, Rusty B." userId="64a7feb8-484c-471b-8590-15e49b9a1a6c" providerId="ADAL" clId="{668398A1-40D2-4413-BDBE-5B3AB25526CC}" dt="2021-10-19T01:45:40.742" v="174" actId="692"/>
        <pc:sldMkLst>
          <pc:docMk/>
          <pc:sldMk cId="2231539774" sldId="355"/>
        </pc:sldMkLst>
        <pc:picChg chg="add del mod">
          <ac:chgData name="Rodriguez, Rusty B." userId="64a7feb8-484c-471b-8590-15e49b9a1a6c" providerId="ADAL" clId="{668398A1-40D2-4413-BDBE-5B3AB25526CC}" dt="2021-10-18T07:15:02.067" v="117" actId="478"/>
          <ac:picMkLst>
            <pc:docMk/>
            <pc:sldMk cId="2231539774" sldId="355"/>
            <ac:picMk id="4" creationId="{32F8A940-D605-4299-BB9A-1083927AA8B8}"/>
          </ac:picMkLst>
        </pc:picChg>
        <pc:picChg chg="add mod">
          <ac:chgData name="Rodriguez, Rusty B." userId="64a7feb8-484c-471b-8590-15e49b9a1a6c" providerId="ADAL" clId="{668398A1-40D2-4413-BDBE-5B3AB25526CC}" dt="2021-10-19T01:45:40.742" v="174" actId="692"/>
          <ac:picMkLst>
            <pc:docMk/>
            <pc:sldMk cId="2231539774" sldId="355"/>
            <ac:picMk id="6" creationId="{12711634-1C1F-4092-8FF6-0BE4842C19F1}"/>
          </ac:picMkLst>
        </pc:picChg>
      </pc:sldChg>
      <pc:sldChg chg="modSp add mod">
        <pc:chgData name="Rodriguez, Rusty B." userId="64a7feb8-484c-471b-8590-15e49b9a1a6c" providerId="ADAL" clId="{668398A1-40D2-4413-BDBE-5B3AB25526CC}" dt="2021-10-19T01:46:17.992" v="185" actId="692"/>
        <pc:sldMkLst>
          <pc:docMk/>
          <pc:sldMk cId="672475813" sldId="356"/>
        </pc:sldMkLst>
        <pc:picChg chg="mod">
          <ac:chgData name="Rodriguez, Rusty B." userId="64a7feb8-484c-471b-8590-15e49b9a1a6c" providerId="ADAL" clId="{668398A1-40D2-4413-BDBE-5B3AB25526CC}" dt="2021-10-19T01:46:17.992" v="185" actId="692"/>
          <ac:picMkLst>
            <pc:docMk/>
            <pc:sldMk cId="672475813" sldId="356"/>
            <ac:picMk id="4" creationId="{97065C8B-1A29-4415-9441-083A1DED88BD}"/>
          </ac:picMkLst>
        </pc:picChg>
      </pc:sldChg>
      <pc:sldChg chg="new del">
        <pc:chgData name="Rodriguez, Rusty B." userId="64a7feb8-484c-471b-8590-15e49b9a1a6c" providerId="ADAL" clId="{668398A1-40D2-4413-BDBE-5B3AB25526CC}" dt="2021-10-18T07:21:25.436" v="141" actId="680"/>
        <pc:sldMkLst>
          <pc:docMk/>
          <pc:sldMk cId="1417096065" sldId="356"/>
        </pc:sldMkLst>
      </pc:sldChg>
    </pc:docChg>
  </pc:docChgLst>
  <pc:docChgLst>
    <pc:chgData name="Rodriguez, Rusty B." userId="S::rusty.b.rodriguez@accenture.com::64a7feb8-484c-471b-8590-15e49b9a1a6c" providerId="AD" clId="Web-{B4CB6528-9E47-4B07-8F81-D77427A0CB80}"/>
    <pc:docChg chg="modSld">
      <pc:chgData name="Rodriguez, Rusty B." userId="S::rusty.b.rodriguez@accenture.com::64a7feb8-484c-471b-8590-15e49b9a1a6c" providerId="AD" clId="Web-{B4CB6528-9E47-4B07-8F81-D77427A0CB80}" dt="2021-10-04T08:59:22.178" v="4"/>
      <pc:docMkLst>
        <pc:docMk/>
      </pc:docMkLst>
      <pc:sldChg chg="addSp delSp modSp">
        <pc:chgData name="Rodriguez, Rusty B." userId="S::rusty.b.rodriguez@accenture.com::64a7feb8-484c-471b-8590-15e49b9a1a6c" providerId="AD" clId="Web-{B4CB6528-9E47-4B07-8F81-D77427A0CB80}" dt="2021-10-04T08:59:22.178" v="4"/>
        <pc:sldMkLst>
          <pc:docMk/>
          <pc:sldMk cId="1572316943" sldId="330"/>
        </pc:sldMkLst>
        <pc:picChg chg="add del mod">
          <ac:chgData name="Rodriguez, Rusty B." userId="S::rusty.b.rodriguez@accenture.com::64a7feb8-484c-471b-8590-15e49b9a1a6c" providerId="AD" clId="Web-{B4CB6528-9E47-4B07-8F81-D77427A0CB80}" dt="2021-10-04T08:59:22.178" v="4"/>
          <ac:picMkLst>
            <pc:docMk/>
            <pc:sldMk cId="1572316943" sldId="330"/>
            <ac:picMk id="3" creationId="{D866635E-2BC8-419D-A4F0-C4478EB11245}"/>
          </ac:picMkLst>
        </pc:picChg>
      </pc:sldChg>
    </pc:docChg>
  </pc:docChgLst>
  <pc:docChgLst>
    <pc:chgData name="Rodriguez, Rusty B." userId="S::rusty.b.rodriguez@accenture.com::64a7feb8-484c-471b-8590-15e49b9a1a6c" providerId="AD" clId="Web-{A471A619-3EAA-4138-BDFC-836DCC363D0D}"/>
    <pc:docChg chg="modSld">
      <pc:chgData name="Rodriguez, Rusty B." userId="S::rusty.b.rodriguez@accenture.com::64a7feb8-484c-471b-8590-15e49b9a1a6c" providerId="AD" clId="Web-{A471A619-3EAA-4138-BDFC-836DCC363D0D}" dt="2021-10-19T01:39:58.512" v="17"/>
      <pc:docMkLst>
        <pc:docMk/>
      </pc:docMkLst>
      <pc:sldChg chg="addSp delSp modSp">
        <pc:chgData name="Rodriguez, Rusty B." userId="S::rusty.b.rodriguez@accenture.com::64a7feb8-484c-471b-8590-15e49b9a1a6c" providerId="AD" clId="Web-{A471A619-3EAA-4138-BDFC-836DCC363D0D}" dt="2021-10-19T01:39:58.512" v="17"/>
        <pc:sldMkLst>
          <pc:docMk/>
          <pc:sldMk cId="1508062011" sldId="352"/>
        </pc:sldMkLst>
        <pc:spChg chg="add del mod">
          <ac:chgData name="Rodriguez, Rusty B." userId="S::rusty.b.rodriguez@accenture.com::64a7feb8-484c-471b-8590-15e49b9a1a6c" providerId="AD" clId="Web-{A471A619-3EAA-4138-BDFC-836DCC363D0D}" dt="2021-10-19T01:35:02.493" v="8"/>
          <ac:spMkLst>
            <pc:docMk/>
            <pc:sldMk cId="1508062011" sldId="352"/>
            <ac:spMk id="3" creationId="{B5D1BBC6-7FAB-4129-975A-5EC4887A3B14}"/>
          </ac:spMkLst>
        </pc:spChg>
        <pc:picChg chg="add del mod">
          <ac:chgData name="Rodriguez, Rusty B." userId="S::rusty.b.rodriguez@accenture.com::64a7feb8-484c-471b-8590-15e49b9a1a6c" providerId="AD" clId="Web-{A471A619-3EAA-4138-BDFC-836DCC363D0D}" dt="2021-10-19T01:39:54.184" v="16"/>
          <ac:picMkLst>
            <pc:docMk/>
            <pc:sldMk cId="1508062011" sldId="352"/>
            <ac:picMk id="4" creationId="{666EF229-175E-47C0-9D7D-B1DB790CBF9D}"/>
          </ac:picMkLst>
        </pc:picChg>
        <pc:picChg chg="add del">
          <ac:chgData name="Rodriguez, Rusty B." userId="S::rusty.b.rodriguez@accenture.com::64a7feb8-484c-471b-8590-15e49b9a1a6c" providerId="AD" clId="Web-{A471A619-3EAA-4138-BDFC-836DCC363D0D}" dt="2021-10-19T01:39:58.512" v="17"/>
          <ac:picMkLst>
            <pc:docMk/>
            <pc:sldMk cId="1508062011" sldId="352"/>
            <ac:picMk id="6" creationId="{8734C015-60D3-406F-875E-210BC9750980}"/>
          </ac:picMkLst>
        </pc:picChg>
      </pc:sldChg>
      <pc:sldChg chg="addSp delSp modSp">
        <pc:chgData name="Rodriguez, Rusty B." userId="S::rusty.b.rodriguez@accenture.com::64a7feb8-484c-471b-8590-15e49b9a1a6c" providerId="AD" clId="Web-{A471A619-3EAA-4138-BDFC-836DCC363D0D}" dt="2021-10-19T01:35:09.649" v="13" actId="20577"/>
        <pc:sldMkLst>
          <pc:docMk/>
          <pc:sldMk cId="672475813" sldId="356"/>
        </pc:sldMkLst>
        <pc:spChg chg="add del">
          <ac:chgData name="Rodriguez, Rusty B." userId="S::rusty.b.rodriguez@accenture.com::64a7feb8-484c-471b-8590-15e49b9a1a6c" providerId="AD" clId="Web-{A471A619-3EAA-4138-BDFC-836DCC363D0D}" dt="2021-10-19T01:33:12.366" v="3"/>
          <ac:spMkLst>
            <pc:docMk/>
            <pc:sldMk cId="672475813" sldId="356"/>
            <ac:spMk id="3" creationId="{2BBBEF3E-9E31-430A-AEB7-5326B6119420}"/>
          </ac:spMkLst>
        </pc:spChg>
        <pc:spChg chg="mod">
          <ac:chgData name="Rodriguez, Rusty B." userId="S::rusty.b.rodriguez@accenture.com::64a7feb8-484c-471b-8590-15e49b9a1a6c" providerId="AD" clId="Web-{A471A619-3EAA-4138-BDFC-836DCC363D0D}" dt="2021-10-19T01:35:09.649" v="13" actId="20577"/>
          <ac:spMkLst>
            <pc:docMk/>
            <pc:sldMk cId="672475813" sldId="356"/>
            <ac:spMk id="5" creationId="{8C0B4A9B-7D21-439F-AFC4-37B7B00CD707}"/>
          </ac:spMkLst>
        </pc:spChg>
      </pc:sldChg>
    </pc:docChg>
  </pc:docChgLst>
  <pc:docChgLst>
    <pc:chgData name="Rodriguez, Rusty B." userId="S::rusty.b.rodriguez@accenture.com::64a7feb8-484c-471b-8590-15e49b9a1a6c" providerId="AD" clId="Web-{D9E06C47-57E8-4DDF-9E8C-B6999DB5670E}"/>
    <pc:docChg chg="addSld modSld modSection">
      <pc:chgData name="Rodriguez, Rusty B." userId="S::rusty.b.rodriguez@accenture.com::64a7feb8-484c-471b-8590-15e49b9a1a6c" providerId="AD" clId="Web-{D9E06C47-57E8-4DDF-9E8C-B6999DB5670E}" dt="2021-10-19T07:12:23.679" v="6" actId="1076"/>
      <pc:docMkLst>
        <pc:docMk/>
      </pc:docMkLst>
      <pc:sldChg chg="delSp modSp">
        <pc:chgData name="Rodriguez, Rusty B." userId="S::rusty.b.rodriguez@accenture.com::64a7feb8-484c-471b-8590-15e49b9a1a6c" providerId="AD" clId="Web-{D9E06C47-57E8-4DDF-9E8C-B6999DB5670E}" dt="2021-10-19T07:12:23.679" v="6" actId="1076"/>
        <pc:sldMkLst>
          <pc:docMk/>
          <pc:sldMk cId="1572316943" sldId="330"/>
        </pc:sldMkLst>
        <pc:spChg chg="mod">
          <ac:chgData name="Rodriguez, Rusty B." userId="S::rusty.b.rodriguez@accenture.com::64a7feb8-484c-471b-8590-15e49b9a1a6c" providerId="AD" clId="Web-{D9E06C47-57E8-4DDF-9E8C-B6999DB5670E}" dt="2021-10-19T07:12:23.679" v="6" actId="1076"/>
          <ac:spMkLst>
            <pc:docMk/>
            <pc:sldMk cId="1572316943" sldId="330"/>
            <ac:spMk id="5" creationId="{8C0B4A9B-7D21-439F-AFC4-37B7B00CD707}"/>
          </ac:spMkLst>
        </pc:spChg>
        <pc:spChg chg="del mod">
          <ac:chgData name="Rodriguez, Rusty B." userId="S::rusty.b.rodriguez@accenture.com::64a7feb8-484c-471b-8590-15e49b9a1a6c" providerId="AD" clId="Web-{D9E06C47-57E8-4DDF-9E8C-B6999DB5670E}" dt="2021-10-19T07:12:14.961" v="4"/>
          <ac:spMkLst>
            <pc:docMk/>
            <pc:sldMk cId="1572316943" sldId="330"/>
            <ac:spMk id="8" creationId="{AD7212B3-3E37-4CD3-BE6B-8B2E7322D0B2}"/>
          </ac:spMkLst>
        </pc:spChg>
      </pc:sldChg>
      <pc:sldChg chg="addSp">
        <pc:chgData name="Rodriguez, Rusty B." userId="S::rusty.b.rodriguez@accenture.com::64a7feb8-484c-471b-8590-15e49b9a1a6c" providerId="AD" clId="Web-{D9E06C47-57E8-4DDF-9E8C-B6999DB5670E}" dt="2021-10-19T07:11:30.758" v="0"/>
        <pc:sldMkLst>
          <pc:docMk/>
          <pc:sldMk cId="3991528179" sldId="354"/>
        </pc:sldMkLst>
        <pc:spChg chg="add">
          <ac:chgData name="Rodriguez, Rusty B." userId="S::rusty.b.rodriguez@accenture.com::64a7feb8-484c-471b-8590-15e49b9a1a6c" providerId="AD" clId="Web-{D9E06C47-57E8-4DDF-9E8C-B6999DB5670E}" dt="2021-10-19T07:11:30.758" v="0"/>
          <ac:spMkLst>
            <pc:docMk/>
            <pc:sldMk cId="3991528179" sldId="354"/>
            <ac:spMk id="3" creationId="{47F7854B-D5A4-496D-BD11-CC6C845169DD}"/>
          </ac:spMkLst>
        </pc:spChg>
      </pc:sldChg>
      <pc:sldChg chg="add replId">
        <pc:chgData name="Rodriguez, Rusty B." userId="S::rusty.b.rodriguez@accenture.com::64a7feb8-484c-471b-8590-15e49b9a1a6c" providerId="AD" clId="Web-{D9E06C47-57E8-4DDF-9E8C-B6999DB5670E}" dt="2021-10-19T07:11:59.648" v="1"/>
        <pc:sldMkLst>
          <pc:docMk/>
          <pc:sldMk cId="460871779"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90547-742A-4795-9828-09723A797CFB}" type="datetimeFigureOut">
              <a:rPr lang="en-US" smtClean="0"/>
              <a:t>10/20/2021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64C745-FEDC-47A2-8ED6-53BA6606B8CB}" type="slidenum">
              <a:rPr lang="en-US" smtClean="0"/>
              <a:t>‹#›</a:t>
            </a:fld>
            <a:endParaRPr lang="en-US"/>
          </a:p>
        </p:txBody>
      </p:sp>
    </p:spTree>
    <p:extLst>
      <p:ext uri="{BB962C8B-B14F-4D97-AF65-F5344CB8AC3E}">
        <p14:creationId xmlns:p14="http://schemas.microsoft.com/office/powerpoint/2010/main" val="3697800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9219" name="Notes Placeholder 2"/>
          <p:cNvSpPr>
            <a:spLocks noGrp="1"/>
          </p:cNvSpPr>
          <p:nvPr>
            <p:ph type="body" idx="1"/>
          </p:nvPr>
        </p:nvSpPr>
        <p:spPr bwMode="auto">
          <a:noFill/>
        </p:spPr>
        <p:txBody>
          <a:bodyPr/>
          <a:lstStyle/>
          <a:p>
            <a:endParaRPr lang="en-US"/>
          </a:p>
        </p:txBody>
      </p:sp>
    </p:spTree>
    <p:extLst>
      <p:ext uri="{BB962C8B-B14F-4D97-AF65-F5344CB8AC3E}">
        <p14:creationId xmlns:p14="http://schemas.microsoft.com/office/powerpoint/2010/main" val="87921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64C745-FEDC-47A2-8ED6-53BA6606B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769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 Check!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64C745-FEDC-47A2-8ED6-53BA6606B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79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 Check!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64C745-FEDC-47A2-8ED6-53BA6606B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790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Kahoot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64C745-FEDC-47A2-8ED6-53BA6606B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518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Kahoot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64C745-FEDC-47A2-8ED6-53BA6606B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748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439D-6686-4724-8FF9-F114A938E7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0EE28C-EB14-4F4F-85A2-5FD396DDB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F5205-5AE9-47C9-A474-60EE7C2FBC2B}"/>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5" name="Footer Placeholder 4">
            <a:extLst>
              <a:ext uri="{FF2B5EF4-FFF2-40B4-BE49-F238E27FC236}">
                <a16:creationId xmlns:a16="http://schemas.microsoft.com/office/drawing/2014/main" id="{E433287B-BE4E-482E-B86F-AAA71107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F7FF8-38F2-4EA2-B730-47C346CADD87}"/>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135992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04318-2C31-48DD-B852-F16AE11E8C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384364-8729-47F7-9C17-F0A55AD119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74133-38FA-414E-8309-EB2EFC382FEA}"/>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5" name="Footer Placeholder 4">
            <a:extLst>
              <a:ext uri="{FF2B5EF4-FFF2-40B4-BE49-F238E27FC236}">
                <a16:creationId xmlns:a16="http://schemas.microsoft.com/office/drawing/2014/main" id="{EB725FF5-92AA-4AD7-B40C-A3B66708C4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1B411-9D54-4416-B97B-BAF2C66AA5E3}"/>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1150913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ACAD7A-447C-4F8A-8EAD-CC9FC6E5C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754562-1606-4522-80C2-6941BFFC87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05F02-CCB6-435F-99BA-9AF7E93914A4}"/>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5" name="Footer Placeholder 4">
            <a:extLst>
              <a:ext uri="{FF2B5EF4-FFF2-40B4-BE49-F238E27FC236}">
                <a16:creationId xmlns:a16="http://schemas.microsoft.com/office/drawing/2014/main" id="{C1B00CDF-18AD-4A12-9491-DF9296996C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20A03-B62F-4528-8ABE-F3F89AB9E0C3}"/>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3426834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ver Slide_Top">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32"/>
            <a:ext cx="12196766" cy="6856412"/>
          </a:xfrm>
          <a:prstGeom prst="rect">
            <a:avLst/>
          </a:prstGeom>
        </p:spPr>
      </p:pic>
      <p:sp>
        <p:nvSpPr>
          <p:cNvPr id="3" name="Rectangle 2"/>
          <p:cNvSpPr/>
          <p:nvPr userDrawn="1"/>
        </p:nvSpPr>
        <p:spPr>
          <a:xfrm>
            <a:off x="0" y="5438898"/>
            <a:ext cx="12192000" cy="1419645"/>
          </a:xfrm>
          <a:prstGeom prst="rect">
            <a:avLst/>
          </a:prstGeom>
          <a:gradFill flip="none" rotWithShape="1">
            <a:gsLst>
              <a:gs pos="0">
                <a:schemeClr val="tx1"/>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4"/>
          <p:cNvGrpSpPr>
            <a:grpSpLocks noChangeAspect="1"/>
          </p:cNvGrpSpPr>
          <p:nvPr userDrawn="1"/>
        </p:nvGrpSpPr>
        <p:grpSpPr bwMode="auto">
          <a:xfrm>
            <a:off x="376234" y="5872592"/>
            <a:ext cx="4541701" cy="728585"/>
            <a:chOff x="391" y="226"/>
            <a:chExt cx="3146" cy="505"/>
          </a:xfrm>
        </p:grpSpPr>
        <p:sp>
          <p:nvSpPr>
            <p:cNvPr id="72" name="Freeform 71"/>
            <p:cNvSpPr>
              <a:spLocks/>
            </p:cNvSpPr>
            <p:nvPr/>
          </p:nvSpPr>
          <p:spPr bwMode="auto">
            <a:xfrm>
              <a:off x="1923" y="396"/>
              <a:ext cx="102" cy="257"/>
            </a:xfrm>
            <a:custGeom>
              <a:avLst/>
              <a:gdLst>
                <a:gd name="T0" fmla="*/ 34 w 43"/>
                <a:gd name="T1" fmla="*/ 109 h 109"/>
                <a:gd name="T2" fmla="*/ 13 w 43"/>
                <a:gd name="T3" fmla="*/ 89 h 109"/>
                <a:gd name="T4" fmla="*/ 13 w 43"/>
                <a:gd name="T5" fmla="*/ 33 h 109"/>
                <a:gd name="T6" fmla="*/ 0 w 43"/>
                <a:gd name="T7" fmla="*/ 33 h 109"/>
                <a:gd name="T8" fmla="*/ 0 w 43"/>
                <a:gd name="T9" fmla="*/ 25 h 109"/>
                <a:gd name="T10" fmla="*/ 13 w 43"/>
                <a:gd name="T11" fmla="*/ 25 h 109"/>
                <a:gd name="T12" fmla="*/ 13 w 43"/>
                <a:gd name="T13" fmla="*/ 6 h 109"/>
                <a:gd name="T14" fmla="*/ 21 w 43"/>
                <a:gd name="T15" fmla="*/ 0 h 109"/>
                <a:gd name="T16" fmla="*/ 21 w 43"/>
                <a:gd name="T17" fmla="*/ 25 h 109"/>
                <a:gd name="T18" fmla="*/ 43 w 43"/>
                <a:gd name="T19" fmla="*/ 25 h 109"/>
                <a:gd name="T20" fmla="*/ 43 w 43"/>
                <a:gd name="T21" fmla="*/ 33 h 109"/>
                <a:gd name="T22" fmla="*/ 21 w 43"/>
                <a:gd name="T23" fmla="*/ 33 h 109"/>
                <a:gd name="T24" fmla="*/ 21 w 43"/>
                <a:gd name="T25" fmla="*/ 86 h 109"/>
                <a:gd name="T26" fmla="*/ 35 w 43"/>
                <a:gd name="T27" fmla="*/ 101 h 109"/>
                <a:gd name="T28" fmla="*/ 43 w 43"/>
                <a:gd name="T29" fmla="*/ 99 h 109"/>
                <a:gd name="T30" fmla="*/ 43 w 43"/>
                <a:gd name="T31" fmla="*/ 108 h 109"/>
                <a:gd name="T32" fmla="*/ 34 w 43"/>
                <a:gd name="T3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109">
                  <a:moveTo>
                    <a:pt x="34" y="109"/>
                  </a:moveTo>
                  <a:cubicBezTo>
                    <a:pt x="20" y="109"/>
                    <a:pt x="13" y="103"/>
                    <a:pt x="13" y="89"/>
                  </a:cubicBezTo>
                  <a:cubicBezTo>
                    <a:pt x="13" y="33"/>
                    <a:pt x="13" y="33"/>
                    <a:pt x="13" y="33"/>
                  </a:cubicBezTo>
                  <a:cubicBezTo>
                    <a:pt x="0" y="33"/>
                    <a:pt x="0" y="33"/>
                    <a:pt x="0" y="33"/>
                  </a:cubicBezTo>
                  <a:cubicBezTo>
                    <a:pt x="0" y="25"/>
                    <a:pt x="0" y="25"/>
                    <a:pt x="0" y="25"/>
                  </a:cubicBezTo>
                  <a:cubicBezTo>
                    <a:pt x="13" y="25"/>
                    <a:pt x="13" y="25"/>
                    <a:pt x="13" y="25"/>
                  </a:cubicBezTo>
                  <a:cubicBezTo>
                    <a:pt x="13" y="6"/>
                    <a:pt x="13" y="6"/>
                    <a:pt x="13" y="6"/>
                  </a:cubicBezTo>
                  <a:cubicBezTo>
                    <a:pt x="21" y="0"/>
                    <a:pt x="21" y="0"/>
                    <a:pt x="21" y="0"/>
                  </a:cubicBezTo>
                  <a:cubicBezTo>
                    <a:pt x="21" y="25"/>
                    <a:pt x="21" y="25"/>
                    <a:pt x="21" y="25"/>
                  </a:cubicBezTo>
                  <a:cubicBezTo>
                    <a:pt x="43" y="25"/>
                    <a:pt x="43" y="25"/>
                    <a:pt x="43" y="25"/>
                  </a:cubicBezTo>
                  <a:cubicBezTo>
                    <a:pt x="43" y="33"/>
                    <a:pt x="43" y="33"/>
                    <a:pt x="43" y="33"/>
                  </a:cubicBezTo>
                  <a:cubicBezTo>
                    <a:pt x="21" y="33"/>
                    <a:pt x="21" y="33"/>
                    <a:pt x="21" y="33"/>
                  </a:cubicBezTo>
                  <a:cubicBezTo>
                    <a:pt x="21" y="86"/>
                    <a:pt x="21" y="86"/>
                    <a:pt x="21" y="86"/>
                  </a:cubicBezTo>
                  <a:cubicBezTo>
                    <a:pt x="21" y="95"/>
                    <a:pt x="25" y="101"/>
                    <a:pt x="35" y="101"/>
                  </a:cubicBezTo>
                  <a:cubicBezTo>
                    <a:pt x="38" y="101"/>
                    <a:pt x="40" y="100"/>
                    <a:pt x="43" y="99"/>
                  </a:cubicBezTo>
                  <a:cubicBezTo>
                    <a:pt x="43" y="108"/>
                    <a:pt x="43" y="108"/>
                    <a:pt x="43" y="108"/>
                  </a:cubicBezTo>
                  <a:cubicBezTo>
                    <a:pt x="40" y="109"/>
                    <a:pt x="37" y="109"/>
                    <a:pt x="34" y="109"/>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73" name="Freeform 72"/>
            <p:cNvSpPr>
              <a:spLocks noEditPoints="1"/>
            </p:cNvSpPr>
            <p:nvPr/>
          </p:nvSpPr>
          <p:spPr bwMode="auto">
            <a:xfrm>
              <a:off x="2044" y="450"/>
              <a:ext cx="139" cy="203"/>
            </a:xfrm>
            <a:custGeom>
              <a:avLst/>
              <a:gdLst>
                <a:gd name="T0" fmla="*/ 11 w 59"/>
                <a:gd name="T1" fmla="*/ 34 h 86"/>
                <a:gd name="T2" fmla="*/ 11 w 59"/>
                <a:gd name="T3" fmla="*/ 42 h 86"/>
                <a:gd name="T4" fmla="*/ 42 w 59"/>
                <a:gd name="T5" fmla="*/ 78 h 86"/>
                <a:gd name="T6" fmla="*/ 58 w 59"/>
                <a:gd name="T7" fmla="*/ 76 h 86"/>
                <a:gd name="T8" fmla="*/ 58 w 59"/>
                <a:gd name="T9" fmla="*/ 84 h 86"/>
                <a:gd name="T10" fmla="*/ 40 w 59"/>
                <a:gd name="T11" fmla="*/ 86 h 86"/>
                <a:gd name="T12" fmla="*/ 0 w 59"/>
                <a:gd name="T13" fmla="*/ 41 h 86"/>
                <a:gd name="T14" fmla="*/ 32 w 59"/>
                <a:gd name="T15" fmla="*/ 0 h 86"/>
                <a:gd name="T16" fmla="*/ 59 w 59"/>
                <a:gd name="T17" fmla="*/ 29 h 86"/>
                <a:gd name="T18" fmla="*/ 59 w 59"/>
                <a:gd name="T19" fmla="*/ 34 h 86"/>
                <a:gd name="T20" fmla="*/ 11 w 59"/>
                <a:gd name="T21" fmla="*/ 34 h 86"/>
                <a:gd name="T22" fmla="*/ 32 w 59"/>
                <a:gd name="T23" fmla="*/ 8 h 86"/>
                <a:gd name="T24" fmla="*/ 12 w 59"/>
                <a:gd name="T25" fmla="*/ 26 h 86"/>
                <a:gd name="T26" fmla="*/ 49 w 59"/>
                <a:gd name="T27" fmla="*/ 26 h 86"/>
                <a:gd name="T28" fmla="*/ 32 w 59"/>
                <a:gd name="T2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86">
                  <a:moveTo>
                    <a:pt x="11" y="34"/>
                  </a:moveTo>
                  <a:cubicBezTo>
                    <a:pt x="11" y="37"/>
                    <a:pt x="11" y="40"/>
                    <a:pt x="11" y="42"/>
                  </a:cubicBezTo>
                  <a:cubicBezTo>
                    <a:pt x="11" y="63"/>
                    <a:pt x="20" y="78"/>
                    <a:pt x="42" y="78"/>
                  </a:cubicBezTo>
                  <a:cubicBezTo>
                    <a:pt x="47" y="78"/>
                    <a:pt x="53" y="77"/>
                    <a:pt x="58" y="76"/>
                  </a:cubicBezTo>
                  <a:cubicBezTo>
                    <a:pt x="58" y="84"/>
                    <a:pt x="58" y="84"/>
                    <a:pt x="58" y="84"/>
                  </a:cubicBezTo>
                  <a:cubicBezTo>
                    <a:pt x="52" y="85"/>
                    <a:pt x="46" y="86"/>
                    <a:pt x="40" y="86"/>
                  </a:cubicBezTo>
                  <a:cubicBezTo>
                    <a:pt x="12" y="86"/>
                    <a:pt x="0" y="66"/>
                    <a:pt x="0" y="41"/>
                  </a:cubicBezTo>
                  <a:cubicBezTo>
                    <a:pt x="0" y="20"/>
                    <a:pt x="7" y="0"/>
                    <a:pt x="32" y="0"/>
                  </a:cubicBezTo>
                  <a:cubicBezTo>
                    <a:pt x="49" y="0"/>
                    <a:pt x="59" y="13"/>
                    <a:pt x="59" y="29"/>
                  </a:cubicBezTo>
                  <a:cubicBezTo>
                    <a:pt x="59" y="34"/>
                    <a:pt x="59" y="34"/>
                    <a:pt x="59" y="34"/>
                  </a:cubicBezTo>
                  <a:lnTo>
                    <a:pt x="11" y="34"/>
                  </a:lnTo>
                  <a:close/>
                  <a:moveTo>
                    <a:pt x="32" y="8"/>
                  </a:moveTo>
                  <a:cubicBezTo>
                    <a:pt x="20" y="8"/>
                    <a:pt x="14" y="15"/>
                    <a:pt x="12" y="26"/>
                  </a:cubicBezTo>
                  <a:cubicBezTo>
                    <a:pt x="49" y="26"/>
                    <a:pt x="49" y="26"/>
                    <a:pt x="49" y="26"/>
                  </a:cubicBezTo>
                  <a:cubicBezTo>
                    <a:pt x="49" y="16"/>
                    <a:pt x="41" y="8"/>
                    <a:pt x="32" y="8"/>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74" name="Freeform 7"/>
            <p:cNvSpPr>
              <a:spLocks/>
            </p:cNvSpPr>
            <p:nvPr/>
          </p:nvSpPr>
          <p:spPr bwMode="auto">
            <a:xfrm>
              <a:off x="2212" y="450"/>
              <a:ext cx="134" cy="203"/>
            </a:xfrm>
            <a:custGeom>
              <a:avLst/>
              <a:gdLst>
                <a:gd name="T0" fmla="*/ 46 w 57"/>
                <a:gd name="T1" fmla="*/ 26 h 86"/>
                <a:gd name="T2" fmla="*/ 31 w 57"/>
                <a:gd name="T3" fmla="*/ 8 h 86"/>
                <a:gd name="T4" fmla="*/ 10 w 57"/>
                <a:gd name="T5" fmla="*/ 40 h 86"/>
                <a:gd name="T6" fmla="*/ 42 w 57"/>
                <a:gd name="T7" fmla="*/ 78 h 86"/>
                <a:gd name="T8" fmla="*/ 54 w 57"/>
                <a:gd name="T9" fmla="*/ 76 h 86"/>
                <a:gd name="T10" fmla="*/ 54 w 57"/>
                <a:gd name="T11" fmla="*/ 85 h 86"/>
                <a:gd name="T12" fmla="*/ 40 w 57"/>
                <a:gd name="T13" fmla="*/ 86 h 86"/>
                <a:gd name="T14" fmla="*/ 0 w 57"/>
                <a:gd name="T15" fmla="*/ 42 h 86"/>
                <a:gd name="T16" fmla="*/ 31 w 57"/>
                <a:gd name="T17" fmla="*/ 0 h 86"/>
                <a:gd name="T18" fmla="*/ 57 w 57"/>
                <a:gd name="T19" fmla="*/ 26 h 86"/>
                <a:gd name="T20" fmla="*/ 46 w 57"/>
                <a:gd name="T2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6">
                  <a:moveTo>
                    <a:pt x="46" y="26"/>
                  </a:moveTo>
                  <a:cubicBezTo>
                    <a:pt x="46" y="16"/>
                    <a:pt x="41" y="8"/>
                    <a:pt x="31" y="8"/>
                  </a:cubicBezTo>
                  <a:cubicBezTo>
                    <a:pt x="14" y="8"/>
                    <a:pt x="10" y="27"/>
                    <a:pt x="10" y="40"/>
                  </a:cubicBezTo>
                  <a:cubicBezTo>
                    <a:pt x="10" y="61"/>
                    <a:pt x="19" y="78"/>
                    <a:pt x="42" y="78"/>
                  </a:cubicBezTo>
                  <a:cubicBezTo>
                    <a:pt x="46" y="78"/>
                    <a:pt x="50" y="77"/>
                    <a:pt x="54" y="76"/>
                  </a:cubicBezTo>
                  <a:cubicBezTo>
                    <a:pt x="54" y="85"/>
                    <a:pt x="54" y="85"/>
                    <a:pt x="54" y="85"/>
                  </a:cubicBezTo>
                  <a:cubicBezTo>
                    <a:pt x="50" y="86"/>
                    <a:pt x="45" y="86"/>
                    <a:pt x="40" y="86"/>
                  </a:cubicBezTo>
                  <a:cubicBezTo>
                    <a:pt x="12" y="86"/>
                    <a:pt x="0" y="68"/>
                    <a:pt x="0" y="42"/>
                  </a:cubicBezTo>
                  <a:cubicBezTo>
                    <a:pt x="0" y="21"/>
                    <a:pt x="7" y="0"/>
                    <a:pt x="31" y="0"/>
                  </a:cubicBezTo>
                  <a:cubicBezTo>
                    <a:pt x="47" y="0"/>
                    <a:pt x="57" y="9"/>
                    <a:pt x="57" y="26"/>
                  </a:cubicBezTo>
                  <a:lnTo>
                    <a:pt x="46" y="26"/>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75" name="Freeform 8"/>
            <p:cNvSpPr>
              <a:spLocks/>
            </p:cNvSpPr>
            <p:nvPr/>
          </p:nvSpPr>
          <p:spPr bwMode="auto">
            <a:xfrm>
              <a:off x="2384" y="367"/>
              <a:ext cx="137" cy="281"/>
            </a:xfrm>
            <a:custGeom>
              <a:avLst/>
              <a:gdLst>
                <a:gd name="T0" fmla="*/ 50 w 58"/>
                <a:gd name="T1" fmla="*/ 119 h 119"/>
                <a:gd name="T2" fmla="*/ 50 w 58"/>
                <a:gd name="T3" fmla="*/ 67 h 119"/>
                <a:gd name="T4" fmla="*/ 35 w 58"/>
                <a:gd name="T5" fmla="*/ 43 h 119"/>
                <a:gd name="T6" fmla="*/ 11 w 58"/>
                <a:gd name="T7" fmla="*/ 70 h 119"/>
                <a:gd name="T8" fmla="*/ 9 w 58"/>
                <a:gd name="T9" fmla="*/ 88 h 119"/>
                <a:gd name="T10" fmla="*/ 9 w 58"/>
                <a:gd name="T11" fmla="*/ 119 h 119"/>
                <a:gd name="T12" fmla="*/ 0 w 58"/>
                <a:gd name="T13" fmla="*/ 119 h 119"/>
                <a:gd name="T14" fmla="*/ 0 w 58"/>
                <a:gd name="T15" fmla="*/ 0 h 119"/>
                <a:gd name="T16" fmla="*/ 9 w 58"/>
                <a:gd name="T17" fmla="*/ 0 h 119"/>
                <a:gd name="T18" fmla="*/ 9 w 58"/>
                <a:gd name="T19" fmla="*/ 57 h 119"/>
                <a:gd name="T20" fmla="*/ 9 w 58"/>
                <a:gd name="T21" fmla="*/ 57 h 119"/>
                <a:gd name="T22" fmla="*/ 37 w 58"/>
                <a:gd name="T23" fmla="*/ 35 h 119"/>
                <a:gd name="T24" fmla="*/ 45 w 58"/>
                <a:gd name="T25" fmla="*/ 37 h 119"/>
                <a:gd name="T26" fmla="*/ 58 w 58"/>
                <a:gd name="T27" fmla="*/ 58 h 119"/>
                <a:gd name="T28" fmla="*/ 58 w 58"/>
                <a:gd name="T29" fmla="*/ 119 h 119"/>
                <a:gd name="T30" fmla="*/ 50 w 58"/>
                <a:gd name="T3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119">
                  <a:moveTo>
                    <a:pt x="50" y="119"/>
                  </a:moveTo>
                  <a:cubicBezTo>
                    <a:pt x="50" y="67"/>
                    <a:pt x="50" y="67"/>
                    <a:pt x="50" y="67"/>
                  </a:cubicBezTo>
                  <a:cubicBezTo>
                    <a:pt x="50" y="57"/>
                    <a:pt x="49" y="43"/>
                    <a:pt x="35" y="43"/>
                  </a:cubicBezTo>
                  <a:cubicBezTo>
                    <a:pt x="22" y="43"/>
                    <a:pt x="14" y="59"/>
                    <a:pt x="11" y="70"/>
                  </a:cubicBezTo>
                  <a:cubicBezTo>
                    <a:pt x="10" y="76"/>
                    <a:pt x="9" y="82"/>
                    <a:pt x="9" y="88"/>
                  </a:cubicBezTo>
                  <a:cubicBezTo>
                    <a:pt x="9" y="119"/>
                    <a:pt x="9" y="119"/>
                    <a:pt x="9" y="119"/>
                  </a:cubicBezTo>
                  <a:cubicBezTo>
                    <a:pt x="0" y="119"/>
                    <a:pt x="0" y="119"/>
                    <a:pt x="0" y="119"/>
                  </a:cubicBezTo>
                  <a:cubicBezTo>
                    <a:pt x="0" y="0"/>
                    <a:pt x="0" y="0"/>
                    <a:pt x="0" y="0"/>
                  </a:cubicBezTo>
                  <a:cubicBezTo>
                    <a:pt x="9" y="0"/>
                    <a:pt x="9" y="0"/>
                    <a:pt x="9" y="0"/>
                  </a:cubicBezTo>
                  <a:cubicBezTo>
                    <a:pt x="9" y="57"/>
                    <a:pt x="9" y="57"/>
                    <a:pt x="9" y="57"/>
                  </a:cubicBezTo>
                  <a:cubicBezTo>
                    <a:pt x="9" y="57"/>
                    <a:pt x="9" y="57"/>
                    <a:pt x="9" y="57"/>
                  </a:cubicBezTo>
                  <a:cubicBezTo>
                    <a:pt x="14" y="43"/>
                    <a:pt x="21" y="35"/>
                    <a:pt x="37" y="35"/>
                  </a:cubicBezTo>
                  <a:cubicBezTo>
                    <a:pt x="39" y="35"/>
                    <a:pt x="42" y="36"/>
                    <a:pt x="45" y="37"/>
                  </a:cubicBezTo>
                  <a:cubicBezTo>
                    <a:pt x="54" y="40"/>
                    <a:pt x="58" y="48"/>
                    <a:pt x="58" y="58"/>
                  </a:cubicBezTo>
                  <a:cubicBezTo>
                    <a:pt x="58" y="119"/>
                    <a:pt x="58" y="119"/>
                    <a:pt x="58" y="119"/>
                  </a:cubicBezTo>
                  <a:lnTo>
                    <a:pt x="50" y="119"/>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76" name="Freeform 9"/>
            <p:cNvSpPr>
              <a:spLocks/>
            </p:cNvSpPr>
            <p:nvPr/>
          </p:nvSpPr>
          <p:spPr bwMode="auto">
            <a:xfrm>
              <a:off x="2564" y="450"/>
              <a:ext cx="137" cy="198"/>
            </a:xfrm>
            <a:custGeom>
              <a:avLst/>
              <a:gdLst>
                <a:gd name="T0" fmla="*/ 50 w 58"/>
                <a:gd name="T1" fmla="*/ 84 h 84"/>
                <a:gd name="T2" fmla="*/ 50 w 58"/>
                <a:gd name="T3" fmla="*/ 32 h 84"/>
                <a:gd name="T4" fmla="*/ 35 w 58"/>
                <a:gd name="T5" fmla="*/ 8 h 84"/>
                <a:gd name="T6" fmla="*/ 12 w 58"/>
                <a:gd name="T7" fmla="*/ 35 h 84"/>
                <a:gd name="T8" fmla="*/ 9 w 58"/>
                <a:gd name="T9" fmla="*/ 53 h 84"/>
                <a:gd name="T10" fmla="*/ 9 w 58"/>
                <a:gd name="T11" fmla="*/ 84 h 84"/>
                <a:gd name="T12" fmla="*/ 0 w 58"/>
                <a:gd name="T13" fmla="*/ 84 h 84"/>
                <a:gd name="T14" fmla="*/ 0 w 58"/>
                <a:gd name="T15" fmla="*/ 2 h 84"/>
                <a:gd name="T16" fmla="*/ 9 w 58"/>
                <a:gd name="T17" fmla="*/ 2 h 84"/>
                <a:gd name="T18" fmla="*/ 9 w 58"/>
                <a:gd name="T19" fmla="*/ 22 h 84"/>
                <a:gd name="T20" fmla="*/ 9 w 58"/>
                <a:gd name="T21" fmla="*/ 22 h 84"/>
                <a:gd name="T22" fmla="*/ 37 w 58"/>
                <a:gd name="T23" fmla="*/ 0 h 84"/>
                <a:gd name="T24" fmla="*/ 45 w 58"/>
                <a:gd name="T25" fmla="*/ 2 h 84"/>
                <a:gd name="T26" fmla="*/ 58 w 58"/>
                <a:gd name="T27" fmla="*/ 23 h 84"/>
                <a:gd name="T28" fmla="*/ 58 w 58"/>
                <a:gd name="T29" fmla="*/ 84 h 84"/>
                <a:gd name="T30" fmla="*/ 50 w 58"/>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4">
                  <a:moveTo>
                    <a:pt x="50" y="84"/>
                  </a:moveTo>
                  <a:cubicBezTo>
                    <a:pt x="50" y="32"/>
                    <a:pt x="50" y="32"/>
                    <a:pt x="50" y="32"/>
                  </a:cubicBezTo>
                  <a:cubicBezTo>
                    <a:pt x="50" y="22"/>
                    <a:pt x="49" y="8"/>
                    <a:pt x="35" y="8"/>
                  </a:cubicBezTo>
                  <a:cubicBezTo>
                    <a:pt x="22" y="8"/>
                    <a:pt x="14" y="24"/>
                    <a:pt x="12" y="35"/>
                  </a:cubicBezTo>
                  <a:cubicBezTo>
                    <a:pt x="10" y="41"/>
                    <a:pt x="9" y="47"/>
                    <a:pt x="9" y="53"/>
                  </a:cubicBezTo>
                  <a:cubicBezTo>
                    <a:pt x="9" y="84"/>
                    <a:pt x="9" y="84"/>
                    <a:pt x="9" y="84"/>
                  </a:cubicBezTo>
                  <a:cubicBezTo>
                    <a:pt x="0" y="84"/>
                    <a:pt x="0" y="84"/>
                    <a:pt x="0" y="84"/>
                  </a:cubicBezTo>
                  <a:cubicBezTo>
                    <a:pt x="0" y="2"/>
                    <a:pt x="0" y="2"/>
                    <a:pt x="0" y="2"/>
                  </a:cubicBezTo>
                  <a:cubicBezTo>
                    <a:pt x="9" y="2"/>
                    <a:pt x="9" y="2"/>
                    <a:pt x="9" y="2"/>
                  </a:cubicBezTo>
                  <a:cubicBezTo>
                    <a:pt x="9" y="22"/>
                    <a:pt x="9" y="22"/>
                    <a:pt x="9" y="22"/>
                  </a:cubicBezTo>
                  <a:cubicBezTo>
                    <a:pt x="9" y="22"/>
                    <a:pt x="9" y="22"/>
                    <a:pt x="9" y="22"/>
                  </a:cubicBezTo>
                  <a:cubicBezTo>
                    <a:pt x="14" y="8"/>
                    <a:pt x="21" y="0"/>
                    <a:pt x="37" y="0"/>
                  </a:cubicBezTo>
                  <a:cubicBezTo>
                    <a:pt x="40" y="0"/>
                    <a:pt x="42" y="1"/>
                    <a:pt x="45" y="2"/>
                  </a:cubicBezTo>
                  <a:cubicBezTo>
                    <a:pt x="54" y="5"/>
                    <a:pt x="58" y="14"/>
                    <a:pt x="58" y="23"/>
                  </a:cubicBezTo>
                  <a:cubicBezTo>
                    <a:pt x="58" y="84"/>
                    <a:pt x="58" y="84"/>
                    <a:pt x="58" y="84"/>
                  </a:cubicBezTo>
                  <a:lnTo>
                    <a:pt x="50" y="84"/>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77" name="Freeform 10"/>
            <p:cNvSpPr>
              <a:spLocks noEditPoints="1"/>
            </p:cNvSpPr>
            <p:nvPr/>
          </p:nvSpPr>
          <p:spPr bwMode="auto">
            <a:xfrm>
              <a:off x="2745" y="450"/>
              <a:ext cx="161" cy="203"/>
            </a:xfrm>
            <a:custGeom>
              <a:avLst/>
              <a:gdLst>
                <a:gd name="T0" fmla="*/ 34 w 68"/>
                <a:gd name="T1" fmla="*/ 86 h 86"/>
                <a:gd name="T2" fmla="*/ 0 w 68"/>
                <a:gd name="T3" fmla="*/ 43 h 86"/>
                <a:gd name="T4" fmla="*/ 34 w 68"/>
                <a:gd name="T5" fmla="*/ 0 h 86"/>
                <a:gd name="T6" fmla="*/ 68 w 68"/>
                <a:gd name="T7" fmla="*/ 43 h 86"/>
                <a:gd name="T8" fmla="*/ 34 w 68"/>
                <a:gd name="T9" fmla="*/ 86 h 86"/>
                <a:gd name="T10" fmla="*/ 33 w 68"/>
                <a:gd name="T11" fmla="*/ 8 h 86"/>
                <a:gd name="T12" fmla="*/ 10 w 68"/>
                <a:gd name="T13" fmla="*/ 44 h 86"/>
                <a:gd name="T14" fmla="*/ 33 w 68"/>
                <a:gd name="T15" fmla="*/ 78 h 86"/>
                <a:gd name="T16" fmla="*/ 57 w 68"/>
                <a:gd name="T17" fmla="*/ 44 h 86"/>
                <a:gd name="T18" fmla="*/ 33 w 68"/>
                <a:gd name="T1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6">
                  <a:moveTo>
                    <a:pt x="34" y="86"/>
                  </a:moveTo>
                  <a:cubicBezTo>
                    <a:pt x="9" y="86"/>
                    <a:pt x="0" y="65"/>
                    <a:pt x="0" y="43"/>
                  </a:cubicBezTo>
                  <a:cubicBezTo>
                    <a:pt x="0" y="21"/>
                    <a:pt x="9" y="0"/>
                    <a:pt x="34" y="0"/>
                  </a:cubicBezTo>
                  <a:cubicBezTo>
                    <a:pt x="59" y="0"/>
                    <a:pt x="68" y="22"/>
                    <a:pt x="68" y="43"/>
                  </a:cubicBezTo>
                  <a:cubicBezTo>
                    <a:pt x="68" y="65"/>
                    <a:pt x="59" y="86"/>
                    <a:pt x="34" y="86"/>
                  </a:cubicBezTo>
                  <a:close/>
                  <a:moveTo>
                    <a:pt x="33" y="8"/>
                  </a:moveTo>
                  <a:cubicBezTo>
                    <a:pt x="14" y="8"/>
                    <a:pt x="10" y="29"/>
                    <a:pt x="10" y="44"/>
                  </a:cubicBezTo>
                  <a:cubicBezTo>
                    <a:pt x="10" y="60"/>
                    <a:pt x="14" y="78"/>
                    <a:pt x="33" y="78"/>
                  </a:cubicBezTo>
                  <a:cubicBezTo>
                    <a:pt x="53" y="78"/>
                    <a:pt x="57" y="60"/>
                    <a:pt x="57" y="44"/>
                  </a:cubicBezTo>
                  <a:cubicBezTo>
                    <a:pt x="57" y="29"/>
                    <a:pt x="53" y="8"/>
                    <a:pt x="33" y="8"/>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78" name="Rectangle 11"/>
            <p:cNvSpPr>
              <a:spLocks noChangeArrowheads="1"/>
            </p:cNvSpPr>
            <p:nvPr/>
          </p:nvSpPr>
          <p:spPr bwMode="auto">
            <a:xfrm>
              <a:off x="2941" y="367"/>
              <a:ext cx="22" cy="281"/>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79" name="Freeform 12"/>
            <p:cNvSpPr>
              <a:spLocks noEditPoints="1"/>
            </p:cNvSpPr>
            <p:nvPr/>
          </p:nvSpPr>
          <p:spPr bwMode="auto">
            <a:xfrm>
              <a:off x="3008" y="450"/>
              <a:ext cx="160" cy="203"/>
            </a:xfrm>
            <a:custGeom>
              <a:avLst/>
              <a:gdLst>
                <a:gd name="T0" fmla="*/ 34 w 68"/>
                <a:gd name="T1" fmla="*/ 86 h 86"/>
                <a:gd name="T2" fmla="*/ 0 w 68"/>
                <a:gd name="T3" fmla="*/ 43 h 86"/>
                <a:gd name="T4" fmla="*/ 34 w 68"/>
                <a:gd name="T5" fmla="*/ 0 h 86"/>
                <a:gd name="T6" fmla="*/ 68 w 68"/>
                <a:gd name="T7" fmla="*/ 43 h 86"/>
                <a:gd name="T8" fmla="*/ 34 w 68"/>
                <a:gd name="T9" fmla="*/ 86 h 86"/>
                <a:gd name="T10" fmla="*/ 34 w 68"/>
                <a:gd name="T11" fmla="*/ 8 h 86"/>
                <a:gd name="T12" fmla="*/ 11 w 68"/>
                <a:gd name="T13" fmla="*/ 44 h 86"/>
                <a:gd name="T14" fmla="*/ 34 w 68"/>
                <a:gd name="T15" fmla="*/ 78 h 86"/>
                <a:gd name="T16" fmla="*/ 57 w 68"/>
                <a:gd name="T17" fmla="*/ 44 h 86"/>
                <a:gd name="T18" fmla="*/ 34 w 68"/>
                <a:gd name="T1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6">
                  <a:moveTo>
                    <a:pt x="34" y="86"/>
                  </a:moveTo>
                  <a:cubicBezTo>
                    <a:pt x="9" y="86"/>
                    <a:pt x="0" y="65"/>
                    <a:pt x="0" y="43"/>
                  </a:cubicBezTo>
                  <a:cubicBezTo>
                    <a:pt x="0" y="21"/>
                    <a:pt x="9" y="0"/>
                    <a:pt x="34" y="0"/>
                  </a:cubicBezTo>
                  <a:cubicBezTo>
                    <a:pt x="59" y="0"/>
                    <a:pt x="68" y="22"/>
                    <a:pt x="68" y="43"/>
                  </a:cubicBezTo>
                  <a:cubicBezTo>
                    <a:pt x="68" y="65"/>
                    <a:pt x="59" y="86"/>
                    <a:pt x="34" y="86"/>
                  </a:cubicBezTo>
                  <a:close/>
                  <a:moveTo>
                    <a:pt x="34" y="8"/>
                  </a:moveTo>
                  <a:cubicBezTo>
                    <a:pt x="14" y="8"/>
                    <a:pt x="11" y="29"/>
                    <a:pt x="11" y="44"/>
                  </a:cubicBezTo>
                  <a:cubicBezTo>
                    <a:pt x="11" y="60"/>
                    <a:pt x="14" y="78"/>
                    <a:pt x="34" y="78"/>
                  </a:cubicBezTo>
                  <a:cubicBezTo>
                    <a:pt x="53" y="78"/>
                    <a:pt x="57" y="60"/>
                    <a:pt x="57" y="44"/>
                  </a:cubicBezTo>
                  <a:cubicBezTo>
                    <a:pt x="57" y="29"/>
                    <a:pt x="53" y="8"/>
                    <a:pt x="34" y="8"/>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0" name="Freeform 13"/>
            <p:cNvSpPr>
              <a:spLocks noEditPoints="1"/>
            </p:cNvSpPr>
            <p:nvPr/>
          </p:nvSpPr>
          <p:spPr bwMode="auto">
            <a:xfrm>
              <a:off x="3197" y="450"/>
              <a:ext cx="144" cy="281"/>
            </a:xfrm>
            <a:custGeom>
              <a:avLst/>
              <a:gdLst>
                <a:gd name="T0" fmla="*/ 26 w 61"/>
                <a:gd name="T1" fmla="*/ 119 h 119"/>
                <a:gd name="T2" fmla="*/ 5 w 61"/>
                <a:gd name="T3" fmla="*/ 116 h 119"/>
                <a:gd name="T4" fmla="*/ 5 w 61"/>
                <a:gd name="T5" fmla="*/ 107 h 119"/>
                <a:gd name="T6" fmla="*/ 23 w 61"/>
                <a:gd name="T7" fmla="*/ 110 h 119"/>
                <a:gd name="T8" fmla="*/ 52 w 61"/>
                <a:gd name="T9" fmla="*/ 83 h 119"/>
                <a:gd name="T10" fmla="*/ 52 w 61"/>
                <a:gd name="T11" fmla="*/ 67 h 119"/>
                <a:gd name="T12" fmla="*/ 52 w 61"/>
                <a:gd name="T13" fmla="*/ 67 h 119"/>
                <a:gd name="T14" fmla="*/ 29 w 61"/>
                <a:gd name="T15" fmla="*/ 84 h 119"/>
                <a:gd name="T16" fmla="*/ 0 w 61"/>
                <a:gd name="T17" fmla="*/ 43 h 119"/>
                <a:gd name="T18" fmla="*/ 29 w 61"/>
                <a:gd name="T19" fmla="*/ 0 h 119"/>
                <a:gd name="T20" fmla="*/ 52 w 61"/>
                <a:gd name="T21" fmla="*/ 17 h 119"/>
                <a:gd name="T22" fmla="*/ 52 w 61"/>
                <a:gd name="T23" fmla="*/ 17 h 119"/>
                <a:gd name="T24" fmla="*/ 52 w 61"/>
                <a:gd name="T25" fmla="*/ 2 h 119"/>
                <a:gd name="T26" fmla="*/ 61 w 61"/>
                <a:gd name="T27" fmla="*/ 2 h 119"/>
                <a:gd name="T28" fmla="*/ 61 w 61"/>
                <a:gd name="T29" fmla="*/ 82 h 119"/>
                <a:gd name="T30" fmla="*/ 26 w 61"/>
                <a:gd name="T31" fmla="*/ 119 h 119"/>
                <a:gd name="T32" fmla="*/ 30 w 61"/>
                <a:gd name="T33" fmla="*/ 8 h 119"/>
                <a:gd name="T34" fmla="*/ 10 w 61"/>
                <a:gd name="T35" fmla="*/ 44 h 119"/>
                <a:gd name="T36" fmla="*/ 30 w 61"/>
                <a:gd name="T37" fmla="*/ 76 h 119"/>
                <a:gd name="T38" fmla="*/ 52 w 61"/>
                <a:gd name="T39" fmla="*/ 42 h 119"/>
                <a:gd name="T40" fmla="*/ 30 w 61"/>
                <a:gd name="T41" fmla="*/ 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119">
                  <a:moveTo>
                    <a:pt x="26" y="119"/>
                  </a:moveTo>
                  <a:cubicBezTo>
                    <a:pt x="19" y="119"/>
                    <a:pt x="12" y="118"/>
                    <a:pt x="5" y="116"/>
                  </a:cubicBezTo>
                  <a:cubicBezTo>
                    <a:pt x="5" y="107"/>
                    <a:pt x="5" y="107"/>
                    <a:pt x="5" y="107"/>
                  </a:cubicBezTo>
                  <a:cubicBezTo>
                    <a:pt x="11" y="109"/>
                    <a:pt x="17" y="110"/>
                    <a:pt x="23" y="110"/>
                  </a:cubicBezTo>
                  <a:cubicBezTo>
                    <a:pt x="43" y="110"/>
                    <a:pt x="52" y="103"/>
                    <a:pt x="52" y="83"/>
                  </a:cubicBezTo>
                  <a:cubicBezTo>
                    <a:pt x="52" y="67"/>
                    <a:pt x="52" y="67"/>
                    <a:pt x="52" y="67"/>
                  </a:cubicBezTo>
                  <a:cubicBezTo>
                    <a:pt x="52" y="67"/>
                    <a:pt x="52" y="67"/>
                    <a:pt x="52" y="67"/>
                  </a:cubicBezTo>
                  <a:cubicBezTo>
                    <a:pt x="49" y="78"/>
                    <a:pt x="40" y="84"/>
                    <a:pt x="29" y="84"/>
                  </a:cubicBezTo>
                  <a:cubicBezTo>
                    <a:pt x="5" y="84"/>
                    <a:pt x="0" y="63"/>
                    <a:pt x="0" y="43"/>
                  </a:cubicBezTo>
                  <a:cubicBezTo>
                    <a:pt x="0" y="25"/>
                    <a:pt x="7" y="0"/>
                    <a:pt x="29" y="0"/>
                  </a:cubicBezTo>
                  <a:cubicBezTo>
                    <a:pt x="40" y="0"/>
                    <a:pt x="49" y="6"/>
                    <a:pt x="52" y="17"/>
                  </a:cubicBezTo>
                  <a:cubicBezTo>
                    <a:pt x="52" y="17"/>
                    <a:pt x="52" y="17"/>
                    <a:pt x="52" y="17"/>
                  </a:cubicBezTo>
                  <a:cubicBezTo>
                    <a:pt x="52" y="2"/>
                    <a:pt x="52" y="2"/>
                    <a:pt x="52" y="2"/>
                  </a:cubicBezTo>
                  <a:cubicBezTo>
                    <a:pt x="61" y="2"/>
                    <a:pt x="61" y="2"/>
                    <a:pt x="61" y="2"/>
                  </a:cubicBezTo>
                  <a:cubicBezTo>
                    <a:pt x="61" y="82"/>
                    <a:pt x="61" y="82"/>
                    <a:pt x="61" y="82"/>
                  </a:cubicBezTo>
                  <a:cubicBezTo>
                    <a:pt x="61" y="105"/>
                    <a:pt x="50" y="119"/>
                    <a:pt x="26" y="119"/>
                  </a:cubicBezTo>
                  <a:close/>
                  <a:moveTo>
                    <a:pt x="30" y="8"/>
                  </a:moveTo>
                  <a:cubicBezTo>
                    <a:pt x="14" y="8"/>
                    <a:pt x="10" y="32"/>
                    <a:pt x="10" y="44"/>
                  </a:cubicBezTo>
                  <a:cubicBezTo>
                    <a:pt x="10" y="57"/>
                    <a:pt x="13" y="76"/>
                    <a:pt x="30" y="76"/>
                  </a:cubicBezTo>
                  <a:cubicBezTo>
                    <a:pt x="46" y="76"/>
                    <a:pt x="52" y="55"/>
                    <a:pt x="52" y="42"/>
                  </a:cubicBezTo>
                  <a:cubicBezTo>
                    <a:pt x="52" y="29"/>
                    <a:pt x="46" y="8"/>
                    <a:pt x="30" y="8"/>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1" name="Freeform 14"/>
            <p:cNvSpPr>
              <a:spLocks/>
            </p:cNvSpPr>
            <p:nvPr/>
          </p:nvSpPr>
          <p:spPr bwMode="auto">
            <a:xfrm>
              <a:off x="3371" y="455"/>
              <a:ext cx="166" cy="269"/>
            </a:xfrm>
            <a:custGeom>
              <a:avLst/>
              <a:gdLst>
                <a:gd name="T0" fmla="*/ 71 w 166"/>
                <a:gd name="T1" fmla="*/ 269 h 269"/>
                <a:gd name="T2" fmla="*/ 48 w 166"/>
                <a:gd name="T3" fmla="*/ 269 h 269"/>
                <a:gd name="T4" fmla="*/ 76 w 166"/>
                <a:gd name="T5" fmla="*/ 193 h 269"/>
                <a:gd name="T6" fmla="*/ 0 w 166"/>
                <a:gd name="T7" fmla="*/ 0 h 269"/>
                <a:gd name="T8" fmla="*/ 22 w 166"/>
                <a:gd name="T9" fmla="*/ 0 h 269"/>
                <a:gd name="T10" fmla="*/ 85 w 166"/>
                <a:gd name="T11" fmla="*/ 160 h 269"/>
                <a:gd name="T12" fmla="*/ 142 w 166"/>
                <a:gd name="T13" fmla="*/ 0 h 269"/>
                <a:gd name="T14" fmla="*/ 166 w 166"/>
                <a:gd name="T15" fmla="*/ 0 h 269"/>
                <a:gd name="T16" fmla="*/ 71 w 166"/>
                <a:gd name="T1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9">
                  <a:moveTo>
                    <a:pt x="71" y="269"/>
                  </a:moveTo>
                  <a:lnTo>
                    <a:pt x="48" y="269"/>
                  </a:lnTo>
                  <a:lnTo>
                    <a:pt x="76" y="193"/>
                  </a:lnTo>
                  <a:lnTo>
                    <a:pt x="0" y="0"/>
                  </a:lnTo>
                  <a:lnTo>
                    <a:pt x="22" y="0"/>
                  </a:lnTo>
                  <a:lnTo>
                    <a:pt x="85" y="160"/>
                  </a:lnTo>
                  <a:lnTo>
                    <a:pt x="142" y="0"/>
                  </a:lnTo>
                  <a:lnTo>
                    <a:pt x="166" y="0"/>
                  </a:lnTo>
                  <a:lnTo>
                    <a:pt x="71" y="269"/>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2" name="Freeform 15"/>
            <p:cNvSpPr>
              <a:spLocks noEditPoints="1"/>
            </p:cNvSpPr>
            <p:nvPr/>
          </p:nvSpPr>
          <p:spPr bwMode="auto">
            <a:xfrm>
              <a:off x="391" y="388"/>
              <a:ext cx="1495" cy="265"/>
            </a:xfrm>
            <a:custGeom>
              <a:avLst/>
              <a:gdLst>
                <a:gd name="T0" fmla="*/ 29 w 633"/>
                <a:gd name="T1" fmla="*/ 99 h 112"/>
                <a:gd name="T2" fmla="*/ 46 w 633"/>
                <a:gd name="T3" fmla="*/ 74 h 112"/>
                <a:gd name="T4" fmla="*/ 65 w 633"/>
                <a:gd name="T5" fmla="*/ 52 h 112"/>
                <a:gd name="T6" fmla="*/ 4 w 633"/>
                <a:gd name="T7" fmla="*/ 52 h 112"/>
                <a:gd name="T8" fmla="*/ 35 w 633"/>
                <a:gd name="T9" fmla="*/ 39 h 112"/>
                <a:gd name="T10" fmla="*/ 46 w 633"/>
                <a:gd name="T11" fmla="*/ 63 h 112"/>
                <a:gd name="T12" fmla="*/ 25 w 633"/>
                <a:gd name="T13" fmla="*/ 112 h 112"/>
                <a:gd name="T14" fmla="*/ 46 w 633"/>
                <a:gd name="T15" fmla="*/ 101 h 112"/>
                <a:gd name="T16" fmla="*/ 65 w 633"/>
                <a:gd name="T17" fmla="*/ 110 h 112"/>
                <a:gd name="T18" fmla="*/ 142 w 633"/>
                <a:gd name="T19" fmla="*/ 56 h 112"/>
                <a:gd name="T20" fmla="*/ 73 w 633"/>
                <a:gd name="T21" fmla="*/ 65 h 112"/>
                <a:gd name="T22" fmla="*/ 141 w 633"/>
                <a:gd name="T23" fmla="*/ 108 h 112"/>
                <a:gd name="T24" fmla="*/ 128 w 633"/>
                <a:gd name="T25" fmla="*/ 99 h 112"/>
                <a:gd name="T26" fmla="*/ 109 w 633"/>
                <a:gd name="T27" fmla="*/ 39 h 112"/>
                <a:gd name="T28" fmla="*/ 196 w 633"/>
                <a:gd name="T29" fmla="*/ 56 h 112"/>
                <a:gd name="T30" fmla="*/ 185 w 633"/>
                <a:gd name="T31" fmla="*/ 26 h 112"/>
                <a:gd name="T32" fmla="*/ 191 w 633"/>
                <a:gd name="T33" fmla="*/ 112 h 112"/>
                <a:gd name="T34" fmla="*/ 215 w 633"/>
                <a:gd name="T35" fmla="*/ 96 h 112"/>
                <a:gd name="T36" fmla="*/ 167 w 633"/>
                <a:gd name="T37" fmla="*/ 62 h 112"/>
                <a:gd name="T38" fmla="*/ 196 w 633"/>
                <a:gd name="T39" fmla="*/ 56 h 112"/>
                <a:gd name="T40" fmla="*/ 241 w 633"/>
                <a:gd name="T41" fmla="*/ 52 h 112"/>
                <a:gd name="T42" fmla="*/ 271 w 633"/>
                <a:gd name="T43" fmla="*/ 52 h 112"/>
                <a:gd name="T44" fmla="*/ 289 w 633"/>
                <a:gd name="T45" fmla="*/ 59 h 112"/>
                <a:gd name="T46" fmla="*/ 222 w 633"/>
                <a:gd name="T47" fmla="*/ 65 h 112"/>
                <a:gd name="T48" fmla="*/ 287 w 633"/>
                <a:gd name="T49" fmla="*/ 109 h 112"/>
                <a:gd name="T50" fmla="*/ 271 w 633"/>
                <a:gd name="T51" fmla="*/ 99 h 112"/>
                <a:gd name="T52" fmla="*/ 289 w 633"/>
                <a:gd name="T53" fmla="*/ 64 h 112"/>
                <a:gd name="T54" fmla="*/ 365 w 633"/>
                <a:gd name="T55" fmla="*/ 110 h 112"/>
                <a:gd name="T56" fmla="*/ 343 w 633"/>
                <a:gd name="T57" fmla="*/ 26 h 112"/>
                <a:gd name="T58" fmla="*/ 318 w 633"/>
                <a:gd name="T59" fmla="*/ 43 h 112"/>
                <a:gd name="T60" fmla="*/ 299 w 633"/>
                <a:gd name="T61" fmla="*/ 28 h 112"/>
                <a:gd name="T62" fmla="*/ 318 w 633"/>
                <a:gd name="T63" fmla="*/ 110 h 112"/>
                <a:gd name="T64" fmla="*/ 337 w 633"/>
                <a:gd name="T65" fmla="*/ 44 h 112"/>
                <a:gd name="T66" fmla="*/ 346 w 633"/>
                <a:gd name="T67" fmla="*/ 63 h 112"/>
                <a:gd name="T68" fmla="*/ 405 w 633"/>
                <a:gd name="T69" fmla="*/ 41 h 112"/>
                <a:gd name="T70" fmla="*/ 429 w 633"/>
                <a:gd name="T71" fmla="*/ 28 h 112"/>
                <a:gd name="T72" fmla="*/ 405 w 633"/>
                <a:gd name="T73" fmla="*/ 0 h 112"/>
                <a:gd name="T74" fmla="*/ 386 w 633"/>
                <a:gd name="T75" fmla="*/ 28 h 112"/>
                <a:gd name="T76" fmla="*/ 370 w 633"/>
                <a:gd name="T77" fmla="*/ 41 h 112"/>
                <a:gd name="T78" fmla="*/ 386 w 633"/>
                <a:gd name="T79" fmla="*/ 89 h 112"/>
                <a:gd name="T80" fmla="*/ 427 w 633"/>
                <a:gd name="T81" fmla="*/ 111 h 112"/>
                <a:gd name="T82" fmla="*/ 418 w 633"/>
                <a:gd name="T83" fmla="*/ 99 h 112"/>
                <a:gd name="T84" fmla="*/ 405 w 633"/>
                <a:gd name="T85" fmla="*/ 41 h 112"/>
                <a:gd name="T86" fmla="*/ 504 w 633"/>
                <a:gd name="T87" fmla="*/ 110 h 112"/>
                <a:gd name="T88" fmla="*/ 485 w 633"/>
                <a:gd name="T89" fmla="*/ 28 h 112"/>
                <a:gd name="T90" fmla="*/ 466 w 633"/>
                <a:gd name="T91" fmla="*/ 94 h 112"/>
                <a:gd name="T92" fmla="*/ 457 w 633"/>
                <a:gd name="T93" fmla="*/ 75 h 112"/>
                <a:gd name="T94" fmla="*/ 438 w 633"/>
                <a:gd name="T95" fmla="*/ 28 h 112"/>
                <a:gd name="T96" fmla="*/ 460 w 633"/>
                <a:gd name="T97" fmla="*/ 112 h 112"/>
                <a:gd name="T98" fmla="*/ 485 w 633"/>
                <a:gd name="T99" fmla="*/ 95 h 112"/>
                <a:gd name="T100" fmla="*/ 536 w 633"/>
                <a:gd name="T101" fmla="*/ 74 h 112"/>
                <a:gd name="T102" fmla="*/ 562 w 633"/>
                <a:gd name="T103" fmla="*/ 26 h 112"/>
                <a:gd name="T104" fmla="*/ 536 w 633"/>
                <a:gd name="T105" fmla="*/ 43 h 112"/>
                <a:gd name="T106" fmla="*/ 516 w 633"/>
                <a:gd name="T107" fmla="*/ 28 h 112"/>
                <a:gd name="T108" fmla="*/ 536 w 633"/>
                <a:gd name="T109" fmla="*/ 110 h 112"/>
                <a:gd name="T110" fmla="*/ 615 w 633"/>
                <a:gd name="T111" fmla="*/ 52 h 112"/>
                <a:gd name="T112" fmla="*/ 600 w 633"/>
                <a:gd name="T113" fmla="*/ 38 h 112"/>
                <a:gd name="T114" fmla="*/ 633 w 633"/>
                <a:gd name="T115" fmla="*/ 64 h 112"/>
                <a:gd name="T116" fmla="*/ 602 w 633"/>
                <a:gd name="T117" fmla="*/ 26 h 112"/>
                <a:gd name="T118" fmla="*/ 608 w 633"/>
                <a:gd name="T119" fmla="*/ 112 h 112"/>
                <a:gd name="T120" fmla="*/ 631 w 633"/>
                <a:gd name="T121" fmla="*/ 95 h 112"/>
                <a:gd name="T122" fmla="*/ 584 w 633"/>
                <a:gd name="T123"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3" h="112">
                  <a:moveTo>
                    <a:pt x="46" y="74"/>
                  </a:moveTo>
                  <a:cubicBezTo>
                    <a:pt x="46" y="84"/>
                    <a:pt x="42" y="99"/>
                    <a:pt x="29" y="99"/>
                  </a:cubicBezTo>
                  <a:cubicBezTo>
                    <a:pt x="23" y="99"/>
                    <a:pt x="19" y="95"/>
                    <a:pt x="19" y="89"/>
                  </a:cubicBezTo>
                  <a:cubicBezTo>
                    <a:pt x="19" y="76"/>
                    <a:pt x="37" y="74"/>
                    <a:pt x="46" y="74"/>
                  </a:cubicBezTo>
                  <a:moveTo>
                    <a:pt x="65" y="110"/>
                  </a:moveTo>
                  <a:cubicBezTo>
                    <a:pt x="65" y="52"/>
                    <a:pt x="65" y="52"/>
                    <a:pt x="65" y="52"/>
                  </a:cubicBezTo>
                  <a:cubicBezTo>
                    <a:pt x="65" y="32"/>
                    <a:pt x="52" y="26"/>
                    <a:pt x="35" y="26"/>
                  </a:cubicBezTo>
                  <a:cubicBezTo>
                    <a:pt x="18" y="26"/>
                    <a:pt x="4" y="33"/>
                    <a:pt x="4" y="52"/>
                  </a:cubicBezTo>
                  <a:cubicBezTo>
                    <a:pt x="22" y="52"/>
                    <a:pt x="22" y="52"/>
                    <a:pt x="22" y="52"/>
                  </a:cubicBezTo>
                  <a:cubicBezTo>
                    <a:pt x="22" y="44"/>
                    <a:pt x="27" y="39"/>
                    <a:pt x="35" y="39"/>
                  </a:cubicBezTo>
                  <a:cubicBezTo>
                    <a:pt x="44" y="39"/>
                    <a:pt x="46" y="46"/>
                    <a:pt x="46" y="54"/>
                  </a:cubicBezTo>
                  <a:cubicBezTo>
                    <a:pt x="46" y="63"/>
                    <a:pt x="46" y="63"/>
                    <a:pt x="46" y="63"/>
                  </a:cubicBezTo>
                  <a:cubicBezTo>
                    <a:pt x="28" y="63"/>
                    <a:pt x="0" y="66"/>
                    <a:pt x="0" y="90"/>
                  </a:cubicBezTo>
                  <a:cubicBezTo>
                    <a:pt x="0" y="104"/>
                    <a:pt x="12" y="112"/>
                    <a:pt x="25" y="112"/>
                  </a:cubicBezTo>
                  <a:cubicBezTo>
                    <a:pt x="34" y="112"/>
                    <a:pt x="42" y="109"/>
                    <a:pt x="46" y="101"/>
                  </a:cubicBezTo>
                  <a:cubicBezTo>
                    <a:pt x="46" y="101"/>
                    <a:pt x="46" y="101"/>
                    <a:pt x="46" y="101"/>
                  </a:cubicBezTo>
                  <a:cubicBezTo>
                    <a:pt x="46" y="110"/>
                    <a:pt x="46" y="110"/>
                    <a:pt x="46" y="110"/>
                  </a:cubicBezTo>
                  <a:cubicBezTo>
                    <a:pt x="65" y="110"/>
                    <a:pt x="65" y="110"/>
                    <a:pt x="65" y="110"/>
                  </a:cubicBezTo>
                  <a:moveTo>
                    <a:pt x="122" y="56"/>
                  </a:moveTo>
                  <a:cubicBezTo>
                    <a:pt x="142" y="56"/>
                    <a:pt x="142" y="56"/>
                    <a:pt x="142" y="56"/>
                  </a:cubicBezTo>
                  <a:cubicBezTo>
                    <a:pt x="142" y="36"/>
                    <a:pt x="131" y="26"/>
                    <a:pt x="111" y="26"/>
                  </a:cubicBezTo>
                  <a:cubicBezTo>
                    <a:pt x="86" y="26"/>
                    <a:pt x="73" y="41"/>
                    <a:pt x="73" y="65"/>
                  </a:cubicBezTo>
                  <a:cubicBezTo>
                    <a:pt x="73" y="94"/>
                    <a:pt x="88" y="112"/>
                    <a:pt x="117" y="112"/>
                  </a:cubicBezTo>
                  <a:cubicBezTo>
                    <a:pt x="125" y="112"/>
                    <a:pt x="134" y="111"/>
                    <a:pt x="141" y="108"/>
                  </a:cubicBezTo>
                  <a:cubicBezTo>
                    <a:pt x="141" y="96"/>
                    <a:pt x="141" y="96"/>
                    <a:pt x="141" y="96"/>
                  </a:cubicBezTo>
                  <a:cubicBezTo>
                    <a:pt x="137" y="98"/>
                    <a:pt x="132" y="99"/>
                    <a:pt x="128" y="99"/>
                  </a:cubicBezTo>
                  <a:cubicBezTo>
                    <a:pt x="106" y="99"/>
                    <a:pt x="94" y="83"/>
                    <a:pt x="94" y="62"/>
                  </a:cubicBezTo>
                  <a:cubicBezTo>
                    <a:pt x="94" y="52"/>
                    <a:pt x="97" y="39"/>
                    <a:pt x="109" y="39"/>
                  </a:cubicBezTo>
                  <a:cubicBezTo>
                    <a:pt x="119" y="39"/>
                    <a:pt x="122" y="48"/>
                    <a:pt x="122" y="56"/>
                  </a:cubicBezTo>
                  <a:moveTo>
                    <a:pt x="196" y="56"/>
                  </a:moveTo>
                  <a:cubicBezTo>
                    <a:pt x="216" y="56"/>
                    <a:pt x="216" y="56"/>
                    <a:pt x="216" y="56"/>
                  </a:cubicBezTo>
                  <a:cubicBezTo>
                    <a:pt x="216" y="36"/>
                    <a:pt x="205" y="26"/>
                    <a:pt x="185" y="26"/>
                  </a:cubicBezTo>
                  <a:cubicBezTo>
                    <a:pt x="160" y="26"/>
                    <a:pt x="147" y="41"/>
                    <a:pt x="147" y="65"/>
                  </a:cubicBezTo>
                  <a:cubicBezTo>
                    <a:pt x="147" y="94"/>
                    <a:pt x="162" y="112"/>
                    <a:pt x="191" y="112"/>
                  </a:cubicBezTo>
                  <a:cubicBezTo>
                    <a:pt x="199" y="112"/>
                    <a:pt x="207" y="111"/>
                    <a:pt x="215" y="108"/>
                  </a:cubicBezTo>
                  <a:cubicBezTo>
                    <a:pt x="215" y="96"/>
                    <a:pt x="215" y="96"/>
                    <a:pt x="215" y="96"/>
                  </a:cubicBezTo>
                  <a:cubicBezTo>
                    <a:pt x="211" y="98"/>
                    <a:pt x="206" y="99"/>
                    <a:pt x="201" y="99"/>
                  </a:cubicBezTo>
                  <a:cubicBezTo>
                    <a:pt x="179" y="99"/>
                    <a:pt x="167" y="83"/>
                    <a:pt x="167" y="62"/>
                  </a:cubicBezTo>
                  <a:cubicBezTo>
                    <a:pt x="167" y="52"/>
                    <a:pt x="171" y="39"/>
                    <a:pt x="183" y="39"/>
                  </a:cubicBezTo>
                  <a:cubicBezTo>
                    <a:pt x="193" y="39"/>
                    <a:pt x="196" y="48"/>
                    <a:pt x="196" y="56"/>
                  </a:cubicBezTo>
                  <a:moveTo>
                    <a:pt x="271" y="52"/>
                  </a:moveTo>
                  <a:cubicBezTo>
                    <a:pt x="241" y="52"/>
                    <a:pt x="241" y="52"/>
                    <a:pt x="241" y="52"/>
                  </a:cubicBezTo>
                  <a:cubicBezTo>
                    <a:pt x="242" y="44"/>
                    <a:pt x="248" y="38"/>
                    <a:pt x="256" y="38"/>
                  </a:cubicBezTo>
                  <a:cubicBezTo>
                    <a:pt x="265" y="38"/>
                    <a:pt x="271" y="44"/>
                    <a:pt x="271" y="52"/>
                  </a:cubicBezTo>
                  <a:moveTo>
                    <a:pt x="289" y="64"/>
                  </a:moveTo>
                  <a:cubicBezTo>
                    <a:pt x="289" y="59"/>
                    <a:pt x="289" y="59"/>
                    <a:pt x="289" y="59"/>
                  </a:cubicBezTo>
                  <a:cubicBezTo>
                    <a:pt x="289" y="39"/>
                    <a:pt x="279" y="26"/>
                    <a:pt x="258" y="26"/>
                  </a:cubicBezTo>
                  <a:cubicBezTo>
                    <a:pt x="233" y="26"/>
                    <a:pt x="222" y="41"/>
                    <a:pt x="222" y="65"/>
                  </a:cubicBezTo>
                  <a:cubicBezTo>
                    <a:pt x="222" y="92"/>
                    <a:pt x="235" y="112"/>
                    <a:pt x="264" y="112"/>
                  </a:cubicBezTo>
                  <a:cubicBezTo>
                    <a:pt x="272" y="112"/>
                    <a:pt x="279" y="111"/>
                    <a:pt x="287" y="109"/>
                  </a:cubicBezTo>
                  <a:cubicBezTo>
                    <a:pt x="287" y="95"/>
                    <a:pt x="287" y="95"/>
                    <a:pt x="287" y="95"/>
                  </a:cubicBezTo>
                  <a:cubicBezTo>
                    <a:pt x="282" y="97"/>
                    <a:pt x="276" y="99"/>
                    <a:pt x="271" y="99"/>
                  </a:cubicBezTo>
                  <a:cubicBezTo>
                    <a:pt x="252" y="99"/>
                    <a:pt x="240" y="81"/>
                    <a:pt x="240" y="64"/>
                  </a:cubicBezTo>
                  <a:cubicBezTo>
                    <a:pt x="289" y="64"/>
                    <a:pt x="289" y="64"/>
                    <a:pt x="289" y="64"/>
                  </a:cubicBezTo>
                  <a:moveTo>
                    <a:pt x="346" y="110"/>
                  </a:moveTo>
                  <a:cubicBezTo>
                    <a:pt x="365" y="110"/>
                    <a:pt x="365" y="110"/>
                    <a:pt x="365" y="110"/>
                  </a:cubicBezTo>
                  <a:cubicBezTo>
                    <a:pt x="365" y="53"/>
                    <a:pt x="365" y="53"/>
                    <a:pt x="365" y="53"/>
                  </a:cubicBezTo>
                  <a:cubicBezTo>
                    <a:pt x="365" y="39"/>
                    <a:pt x="358" y="26"/>
                    <a:pt x="343" y="26"/>
                  </a:cubicBezTo>
                  <a:cubicBezTo>
                    <a:pt x="331" y="26"/>
                    <a:pt x="323" y="33"/>
                    <a:pt x="318" y="43"/>
                  </a:cubicBezTo>
                  <a:cubicBezTo>
                    <a:pt x="318" y="43"/>
                    <a:pt x="318" y="43"/>
                    <a:pt x="318" y="43"/>
                  </a:cubicBezTo>
                  <a:cubicBezTo>
                    <a:pt x="318" y="28"/>
                    <a:pt x="318" y="28"/>
                    <a:pt x="318" y="28"/>
                  </a:cubicBezTo>
                  <a:cubicBezTo>
                    <a:pt x="299" y="28"/>
                    <a:pt x="299" y="28"/>
                    <a:pt x="299" y="28"/>
                  </a:cubicBezTo>
                  <a:cubicBezTo>
                    <a:pt x="299" y="110"/>
                    <a:pt x="299" y="110"/>
                    <a:pt x="299" y="110"/>
                  </a:cubicBezTo>
                  <a:cubicBezTo>
                    <a:pt x="318" y="110"/>
                    <a:pt x="318" y="110"/>
                    <a:pt x="318" y="110"/>
                  </a:cubicBezTo>
                  <a:cubicBezTo>
                    <a:pt x="318" y="75"/>
                    <a:pt x="318" y="75"/>
                    <a:pt x="318" y="75"/>
                  </a:cubicBezTo>
                  <a:cubicBezTo>
                    <a:pt x="318" y="63"/>
                    <a:pt x="324" y="44"/>
                    <a:pt x="337" y="44"/>
                  </a:cubicBezTo>
                  <a:cubicBezTo>
                    <a:pt x="339" y="44"/>
                    <a:pt x="341" y="44"/>
                    <a:pt x="343" y="45"/>
                  </a:cubicBezTo>
                  <a:cubicBezTo>
                    <a:pt x="346" y="49"/>
                    <a:pt x="346" y="59"/>
                    <a:pt x="346" y="63"/>
                  </a:cubicBezTo>
                  <a:cubicBezTo>
                    <a:pt x="346" y="110"/>
                    <a:pt x="346" y="110"/>
                    <a:pt x="346" y="110"/>
                  </a:cubicBezTo>
                  <a:moveTo>
                    <a:pt x="405" y="41"/>
                  </a:moveTo>
                  <a:cubicBezTo>
                    <a:pt x="429" y="41"/>
                    <a:pt x="429" y="41"/>
                    <a:pt x="429" y="41"/>
                  </a:cubicBezTo>
                  <a:cubicBezTo>
                    <a:pt x="429" y="28"/>
                    <a:pt x="429" y="28"/>
                    <a:pt x="429" y="28"/>
                  </a:cubicBezTo>
                  <a:cubicBezTo>
                    <a:pt x="405" y="28"/>
                    <a:pt x="405" y="28"/>
                    <a:pt x="405" y="28"/>
                  </a:cubicBezTo>
                  <a:cubicBezTo>
                    <a:pt x="405" y="0"/>
                    <a:pt x="405" y="0"/>
                    <a:pt x="405" y="0"/>
                  </a:cubicBezTo>
                  <a:cubicBezTo>
                    <a:pt x="386" y="8"/>
                    <a:pt x="386" y="8"/>
                    <a:pt x="386" y="8"/>
                  </a:cubicBezTo>
                  <a:cubicBezTo>
                    <a:pt x="386" y="28"/>
                    <a:pt x="386" y="28"/>
                    <a:pt x="386" y="28"/>
                  </a:cubicBezTo>
                  <a:cubicBezTo>
                    <a:pt x="370" y="28"/>
                    <a:pt x="370" y="28"/>
                    <a:pt x="370" y="28"/>
                  </a:cubicBezTo>
                  <a:cubicBezTo>
                    <a:pt x="370" y="41"/>
                    <a:pt x="370" y="41"/>
                    <a:pt x="370" y="41"/>
                  </a:cubicBezTo>
                  <a:cubicBezTo>
                    <a:pt x="386" y="41"/>
                    <a:pt x="386" y="41"/>
                    <a:pt x="386" y="41"/>
                  </a:cubicBezTo>
                  <a:cubicBezTo>
                    <a:pt x="386" y="89"/>
                    <a:pt x="386" y="89"/>
                    <a:pt x="386" y="89"/>
                  </a:cubicBezTo>
                  <a:cubicBezTo>
                    <a:pt x="386" y="107"/>
                    <a:pt x="394" y="112"/>
                    <a:pt x="411" y="112"/>
                  </a:cubicBezTo>
                  <a:cubicBezTo>
                    <a:pt x="416" y="112"/>
                    <a:pt x="422" y="112"/>
                    <a:pt x="427" y="111"/>
                  </a:cubicBezTo>
                  <a:cubicBezTo>
                    <a:pt x="427" y="97"/>
                    <a:pt x="427" y="97"/>
                    <a:pt x="427" y="97"/>
                  </a:cubicBezTo>
                  <a:cubicBezTo>
                    <a:pt x="424" y="98"/>
                    <a:pt x="421" y="99"/>
                    <a:pt x="418" y="99"/>
                  </a:cubicBezTo>
                  <a:cubicBezTo>
                    <a:pt x="406" y="99"/>
                    <a:pt x="405" y="90"/>
                    <a:pt x="405" y="80"/>
                  </a:cubicBezTo>
                  <a:cubicBezTo>
                    <a:pt x="405" y="41"/>
                    <a:pt x="405" y="41"/>
                    <a:pt x="405" y="41"/>
                  </a:cubicBezTo>
                  <a:moveTo>
                    <a:pt x="485" y="110"/>
                  </a:moveTo>
                  <a:cubicBezTo>
                    <a:pt x="504" y="110"/>
                    <a:pt x="504" y="110"/>
                    <a:pt x="504" y="110"/>
                  </a:cubicBezTo>
                  <a:cubicBezTo>
                    <a:pt x="504" y="28"/>
                    <a:pt x="504" y="28"/>
                    <a:pt x="504" y="28"/>
                  </a:cubicBezTo>
                  <a:cubicBezTo>
                    <a:pt x="485" y="28"/>
                    <a:pt x="485" y="28"/>
                    <a:pt x="485" y="28"/>
                  </a:cubicBezTo>
                  <a:cubicBezTo>
                    <a:pt x="485" y="63"/>
                    <a:pt x="485" y="63"/>
                    <a:pt x="485" y="63"/>
                  </a:cubicBezTo>
                  <a:cubicBezTo>
                    <a:pt x="485" y="75"/>
                    <a:pt x="479" y="94"/>
                    <a:pt x="466" y="94"/>
                  </a:cubicBezTo>
                  <a:cubicBezTo>
                    <a:pt x="464" y="94"/>
                    <a:pt x="461" y="94"/>
                    <a:pt x="460" y="93"/>
                  </a:cubicBezTo>
                  <a:cubicBezTo>
                    <a:pt x="457" y="89"/>
                    <a:pt x="457" y="79"/>
                    <a:pt x="457" y="75"/>
                  </a:cubicBezTo>
                  <a:cubicBezTo>
                    <a:pt x="457" y="28"/>
                    <a:pt x="457" y="28"/>
                    <a:pt x="457" y="28"/>
                  </a:cubicBezTo>
                  <a:cubicBezTo>
                    <a:pt x="438" y="28"/>
                    <a:pt x="438" y="28"/>
                    <a:pt x="438" y="28"/>
                  </a:cubicBezTo>
                  <a:cubicBezTo>
                    <a:pt x="438" y="85"/>
                    <a:pt x="438" y="85"/>
                    <a:pt x="438" y="85"/>
                  </a:cubicBezTo>
                  <a:cubicBezTo>
                    <a:pt x="438" y="99"/>
                    <a:pt x="444" y="112"/>
                    <a:pt x="460" y="112"/>
                  </a:cubicBezTo>
                  <a:cubicBezTo>
                    <a:pt x="472" y="112"/>
                    <a:pt x="480" y="105"/>
                    <a:pt x="485" y="95"/>
                  </a:cubicBezTo>
                  <a:cubicBezTo>
                    <a:pt x="485" y="95"/>
                    <a:pt x="485" y="95"/>
                    <a:pt x="485" y="95"/>
                  </a:cubicBezTo>
                  <a:cubicBezTo>
                    <a:pt x="485" y="110"/>
                    <a:pt x="485" y="110"/>
                    <a:pt x="485" y="110"/>
                  </a:cubicBezTo>
                  <a:moveTo>
                    <a:pt x="536" y="74"/>
                  </a:moveTo>
                  <a:cubicBezTo>
                    <a:pt x="536" y="55"/>
                    <a:pt x="543" y="46"/>
                    <a:pt x="562" y="46"/>
                  </a:cubicBezTo>
                  <a:cubicBezTo>
                    <a:pt x="562" y="26"/>
                    <a:pt x="562" y="26"/>
                    <a:pt x="562" y="26"/>
                  </a:cubicBezTo>
                  <a:cubicBezTo>
                    <a:pt x="549" y="26"/>
                    <a:pt x="542" y="32"/>
                    <a:pt x="536" y="43"/>
                  </a:cubicBezTo>
                  <a:cubicBezTo>
                    <a:pt x="536" y="43"/>
                    <a:pt x="536" y="43"/>
                    <a:pt x="536" y="43"/>
                  </a:cubicBezTo>
                  <a:cubicBezTo>
                    <a:pt x="536" y="28"/>
                    <a:pt x="536" y="28"/>
                    <a:pt x="536" y="28"/>
                  </a:cubicBezTo>
                  <a:cubicBezTo>
                    <a:pt x="516" y="28"/>
                    <a:pt x="516" y="28"/>
                    <a:pt x="516" y="28"/>
                  </a:cubicBezTo>
                  <a:cubicBezTo>
                    <a:pt x="516" y="110"/>
                    <a:pt x="516" y="110"/>
                    <a:pt x="516" y="110"/>
                  </a:cubicBezTo>
                  <a:cubicBezTo>
                    <a:pt x="536" y="110"/>
                    <a:pt x="536" y="110"/>
                    <a:pt x="536" y="110"/>
                  </a:cubicBezTo>
                  <a:cubicBezTo>
                    <a:pt x="536" y="74"/>
                    <a:pt x="536" y="74"/>
                    <a:pt x="536" y="74"/>
                  </a:cubicBezTo>
                  <a:moveTo>
                    <a:pt x="615" y="52"/>
                  </a:moveTo>
                  <a:cubicBezTo>
                    <a:pt x="585" y="52"/>
                    <a:pt x="585" y="52"/>
                    <a:pt x="585" y="52"/>
                  </a:cubicBezTo>
                  <a:cubicBezTo>
                    <a:pt x="586" y="44"/>
                    <a:pt x="592" y="38"/>
                    <a:pt x="600" y="38"/>
                  </a:cubicBezTo>
                  <a:cubicBezTo>
                    <a:pt x="609" y="38"/>
                    <a:pt x="615" y="44"/>
                    <a:pt x="615" y="52"/>
                  </a:cubicBezTo>
                  <a:moveTo>
                    <a:pt x="633" y="64"/>
                  </a:moveTo>
                  <a:cubicBezTo>
                    <a:pt x="633" y="59"/>
                    <a:pt x="633" y="59"/>
                    <a:pt x="633" y="59"/>
                  </a:cubicBezTo>
                  <a:cubicBezTo>
                    <a:pt x="633" y="39"/>
                    <a:pt x="623" y="26"/>
                    <a:pt x="602" y="26"/>
                  </a:cubicBezTo>
                  <a:cubicBezTo>
                    <a:pt x="577" y="26"/>
                    <a:pt x="566" y="41"/>
                    <a:pt x="566" y="65"/>
                  </a:cubicBezTo>
                  <a:cubicBezTo>
                    <a:pt x="566" y="92"/>
                    <a:pt x="579" y="112"/>
                    <a:pt x="608" y="112"/>
                  </a:cubicBezTo>
                  <a:cubicBezTo>
                    <a:pt x="616" y="112"/>
                    <a:pt x="623" y="111"/>
                    <a:pt x="631" y="109"/>
                  </a:cubicBezTo>
                  <a:cubicBezTo>
                    <a:pt x="631" y="95"/>
                    <a:pt x="631" y="95"/>
                    <a:pt x="631" y="95"/>
                  </a:cubicBezTo>
                  <a:cubicBezTo>
                    <a:pt x="626" y="97"/>
                    <a:pt x="620" y="99"/>
                    <a:pt x="615" y="99"/>
                  </a:cubicBezTo>
                  <a:cubicBezTo>
                    <a:pt x="596" y="99"/>
                    <a:pt x="584" y="81"/>
                    <a:pt x="584" y="64"/>
                  </a:cubicBezTo>
                  <a:cubicBezTo>
                    <a:pt x="633" y="64"/>
                    <a:pt x="633" y="64"/>
                    <a:pt x="633" y="6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3" name="Freeform 16"/>
            <p:cNvSpPr>
              <a:spLocks/>
            </p:cNvSpPr>
            <p:nvPr/>
          </p:nvSpPr>
          <p:spPr bwMode="auto">
            <a:xfrm>
              <a:off x="1267" y="226"/>
              <a:ext cx="142" cy="144"/>
            </a:xfrm>
            <a:custGeom>
              <a:avLst/>
              <a:gdLst>
                <a:gd name="T0" fmla="*/ 0 w 60"/>
                <a:gd name="T1" fmla="*/ 0 h 61"/>
                <a:gd name="T2" fmla="*/ 0 w 60"/>
                <a:gd name="T3" fmla="*/ 14 h 61"/>
                <a:gd name="T4" fmla="*/ 44 w 60"/>
                <a:gd name="T5" fmla="*/ 31 h 61"/>
                <a:gd name="T6" fmla="*/ 0 w 60"/>
                <a:gd name="T7" fmla="*/ 48 h 61"/>
                <a:gd name="T8" fmla="*/ 0 w 60"/>
                <a:gd name="T9" fmla="*/ 61 h 61"/>
                <a:gd name="T10" fmla="*/ 60 w 60"/>
                <a:gd name="T11" fmla="*/ 37 h 61"/>
                <a:gd name="T12" fmla="*/ 60 w 60"/>
                <a:gd name="T13" fmla="*/ 25 h 61"/>
                <a:gd name="T14" fmla="*/ 0 w 60"/>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1">
                  <a:moveTo>
                    <a:pt x="0" y="0"/>
                  </a:moveTo>
                  <a:cubicBezTo>
                    <a:pt x="0" y="14"/>
                    <a:pt x="0" y="14"/>
                    <a:pt x="0" y="14"/>
                  </a:cubicBezTo>
                  <a:cubicBezTo>
                    <a:pt x="0" y="14"/>
                    <a:pt x="39" y="29"/>
                    <a:pt x="44" y="31"/>
                  </a:cubicBezTo>
                  <a:cubicBezTo>
                    <a:pt x="39" y="33"/>
                    <a:pt x="0" y="48"/>
                    <a:pt x="0" y="48"/>
                  </a:cubicBezTo>
                  <a:cubicBezTo>
                    <a:pt x="0" y="61"/>
                    <a:pt x="0" y="61"/>
                    <a:pt x="0" y="61"/>
                  </a:cubicBezTo>
                  <a:cubicBezTo>
                    <a:pt x="60" y="37"/>
                    <a:pt x="60" y="37"/>
                    <a:pt x="60" y="37"/>
                  </a:cubicBezTo>
                  <a:cubicBezTo>
                    <a:pt x="60" y="25"/>
                    <a:pt x="60" y="25"/>
                    <a:pt x="60" y="25"/>
                  </a:cubicBezTo>
                  <a:cubicBezTo>
                    <a:pt x="0" y="0"/>
                    <a:pt x="0" y="0"/>
                    <a:pt x="0" y="0"/>
                  </a:cubicBezTo>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pic>
        <p:nvPicPr>
          <p:cNvPr id="70" name="Picture 6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29946" y="6273348"/>
            <a:ext cx="4699836" cy="228746"/>
          </a:xfrm>
          <a:prstGeom prst="rect">
            <a:avLst/>
          </a:prstGeom>
          <a:noFill/>
          <a:ln>
            <a:noFill/>
          </a:ln>
        </p:spPr>
      </p:pic>
      <p:sp>
        <p:nvSpPr>
          <p:cNvPr id="45" name="Freeform 7"/>
          <p:cNvSpPr>
            <a:spLocks noEditPoints="1"/>
          </p:cNvSpPr>
          <p:nvPr userDrawn="1"/>
        </p:nvSpPr>
        <p:spPr bwMode="auto">
          <a:xfrm>
            <a:off x="7737445" y="4436799"/>
            <a:ext cx="254501" cy="396330"/>
          </a:xfrm>
          <a:custGeom>
            <a:avLst/>
            <a:gdLst>
              <a:gd name="T0" fmla="*/ 1235 w 2472"/>
              <a:gd name="T1" fmla="*/ 3376 h 3852"/>
              <a:gd name="T2" fmla="*/ 1254 w 2472"/>
              <a:gd name="T3" fmla="*/ 3330 h 3852"/>
              <a:gd name="T4" fmla="*/ 1289 w 2472"/>
              <a:gd name="T5" fmla="*/ 3241 h 3852"/>
              <a:gd name="T6" fmla="*/ 1334 w 2472"/>
              <a:gd name="T7" fmla="*/ 3126 h 3852"/>
              <a:gd name="T8" fmla="*/ 1382 w 2472"/>
              <a:gd name="T9" fmla="*/ 3001 h 3852"/>
              <a:gd name="T10" fmla="*/ 1428 w 2472"/>
              <a:gd name="T11" fmla="*/ 2881 h 3852"/>
              <a:gd name="T12" fmla="*/ 1467 w 2472"/>
              <a:gd name="T13" fmla="*/ 2781 h 3852"/>
              <a:gd name="T14" fmla="*/ 1491 w 2472"/>
              <a:gd name="T15" fmla="*/ 2720 h 3852"/>
              <a:gd name="T16" fmla="*/ 975 w 2472"/>
              <a:gd name="T17" fmla="*/ 2705 h 3852"/>
              <a:gd name="T18" fmla="*/ 1118 w 2472"/>
              <a:gd name="T19" fmla="*/ 833 h 3852"/>
              <a:gd name="T20" fmla="*/ 966 w 2472"/>
              <a:gd name="T21" fmla="*/ 909 h 3852"/>
              <a:gd name="T22" fmla="*/ 855 w 2472"/>
              <a:gd name="T23" fmla="*/ 1035 h 3852"/>
              <a:gd name="T24" fmla="*/ 798 w 2472"/>
              <a:gd name="T25" fmla="*/ 1197 h 3852"/>
              <a:gd name="T26" fmla="*/ 810 w 2472"/>
              <a:gd name="T27" fmla="*/ 1374 h 3852"/>
              <a:gd name="T28" fmla="*/ 886 w 2472"/>
              <a:gd name="T29" fmla="*/ 1526 h 3852"/>
              <a:gd name="T30" fmla="*/ 1012 w 2472"/>
              <a:gd name="T31" fmla="*/ 1637 h 3852"/>
              <a:gd name="T32" fmla="*/ 1175 w 2472"/>
              <a:gd name="T33" fmla="*/ 1694 h 3852"/>
              <a:gd name="T34" fmla="*/ 1352 w 2472"/>
              <a:gd name="T35" fmla="*/ 1682 h 3852"/>
              <a:gd name="T36" fmla="*/ 1504 w 2472"/>
              <a:gd name="T37" fmla="*/ 1606 h 3852"/>
              <a:gd name="T38" fmla="*/ 1615 w 2472"/>
              <a:gd name="T39" fmla="*/ 1480 h 3852"/>
              <a:gd name="T40" fmla="*/ 1671 w 2472"/>
              <a:gd name="T41" fmla="*/ 1318 h 3852"/>
              <a:gd name="T42" fmla="*/ 1659 w 2472"/>
              <a:gd name="T43" fmla="*/ 1140 h 3852"/>
              <a:gd name="T44" fmla="*/ 1583 w 2472"/>
              <a:gd name="T45" fmla="*/ 988 h 3852"/>
              <a:gd name="T46" fmla="*/ 1457 w 2472"/>
              <a:gd name="T47" fmla="*/ 877 h 3852"/>
              <a:gd name="T48" fmla="*/ 1294 w 2472"/>
              <a:gd name="T49" fmla="*/ 822 h 3852"/>
              <a:gd name="T50" fmla="*/ 1332 w 2472"/>
              <a:gd name="T51" fmla="*/ 2 h 3852"/>
              <a:gd name="T52" fmla="*/ 1601 w 2472"/>
              <a:gd name="T53" fmla="*/ 53 h 3852"/>
              <a:gd name="T54" fmla="*/ 1848 w 2472"/>
              <a:gd name="T55" fmla="*/ 158 h 3852"/>
              <a:gd name="T56" fmla="*/ 2066 w 2472"/>
              <a:gd name="T57" fmla="*/ 311 h 3852"/>
              <a:gd name="T58" fmla="*/ 2247 w 2472"/>
              <a:gd name="T59" fmla="*/ 505 h 3852"/>
              <a:gd name="T60" fmla="*/ 2379 w 2472"/>
              <a:gd name="T61" fmla="*/ 733 h 3852"/>
              <a:gd name="T62" fmla="*/ 2456 w 2472"/>
              <a:gd name="T63" fmla="*/ 987 h 3852"/>
              <a:gd name="T64" fmla="*/ 2469 w 2472"/>
              <a:gd name="T65" fmla="*/ 1216 h 3852"/>
              <a:gd name="T66" fmla="*/ 2439 w 2472"/>
              <a:gd name="T67" fmla="*/ 1387 h 3852"/>
              <a:gd name="T68" fmla="*/ 2379 w 2472"/>
              <a:gd name="T69" fmla="*/ 1593 h 3852"/>
              <a:gd name="T70" fmla="*/ 2293 w 2472"/>
              <a:gd name="T71" fmla="*/ 1824 h 3852"/>
              <a:gd name="T72" fmla="*/ 2188 w 2472"/>
              <a:gd name="T73" fmla="*/ 2073 h 3852"/>
              <a:gd name="T74" fmla="*/ 250 w 2472"/>
              <a:gd name="T75" fmla="*/ 1993 h 3852"/>
              <a:gd name="T76" fmla="*/ 149 w 2472"/>
              <a:gd name="T77" fmla="*/ 1748 h 3852"/>
              <a:gd name="T78" fmla="*/ 69 w 2472"/>
              <a:gd name="T79" fmla="*/ 1523 h 3852"/>
              <a:gd name="T80" fmla="*/ 18 w 2472"/>
              <a:gd name="T81" fmla="*/ 1327 h 3852"/>
              <a:gd name="T82" fmla="*/ 0 w 2472"/>
              <a:gd name="T83" fmla="*/ 1167 h 3852"/>
              <a:gd name="T84" fmla="*/ 34 w 2472"/>
              <a:gd name="T85" fmla="*/ 899 h 3852"/>
              <a:gd name="T86" fmla="*/ 132 w 2472"/>
              <a:gd name="T87" fmla="*/ 653 h 3852"/>
              <a:gd name="T88" fmla="*/ 283 w 2472"/>
              <a:gd name="T89" fmla="*/ 437 h 3852"/>
              <a:gd name="T90" fmla="*/ 478 w 2472"/>
              <a:gd name="T91" fmla="*/ 256 h 3852"/>
              <a:gd name="T92" fmla="*/ 709 w 2472"/>
              <a:gd name="T93" fmla="*/ 117 h 3852"/>
              <a:gd name="T94" fmla="*/ 966 w 2472"/>
              <a:gd name="T95" fmla="*/ 30 h 3852"/>
              <a:gd name="T96" fmla="*/ 1239 w 2472"/>
              <a:gd name="T97" fmla="*/ 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3852">
                <a:moveTo>
                  <a:pt x="975" y="2705"/>
                </a:moveTo>
                <a:lnTo>
                  <a:pt x="1234" y="3380"/>
                </a:lnTo>
                <a:lnTo>
                  <a:pt x="1235" y="3376"/>
                </a:lnTo>
                <a:lnTo>
                  <a:pt x="1239" y="3367"/>
                </a:lnTo>
                <a:lnTo>
                  <a:pt x="1246" y="3351"/>
                </a:lnTo>
                <a:lnTo>
                  <a:pt x="1254" y="3330"/>
                </a:lnTo>
                <a:lnTo>
                  <a:pt x="1264" y="3304"/>
                </a:lnTo>
                <a:lnTo>
                  <a:pt x="1276" y="3274"/>
                </a:lnTo>
                <a:lnTo>
                  <a:pt x="1289" y="3241"/>
                </a:lnTo>
                <a:lnTo>
                  <a:pt x="1302" y="3206"/>
                </a:lnTo>
                <a:lnTo>
                  <a:pt x="1318" y="3166"/>
                </a:lnTo>
                <a:lnTo>
                  <a:pt x="1334" y="3126"/>
                </a:lnTo>
                <a:lnTo>
                  <a:pt x="1349" y="3085"/>
                </a:lnTo>
                <a:lnTo>
                  <a:pt x="1365" y="3043"/>
                </a:lnTo>
                <a:lnTo>
                  <a:pt x="1382" y="3001"/>
                </a:lnTo>
                <a:lnTo>
                  <a:pt x="1398" y="2959"/>
                </a:lnTo>
                <a:lnTo>
                  <a:pt x="1413" y="2919"/>
                </a:lnTo>
                <a:lnTo>
                  <a:pt x="1428" y="2881"/>
                </a:lnTo>
                <a:lnTo>
                  <a:pt x="1442" y="2844"/>
                </a:lnTo>
                <a:lnTo>
                  <a:pt x="1455" y="2811"/>
                </a:lnTo>
                <a:lnTo>
                  <a:pt x="1467" y="2781"/>
                </a:lnTo>
                <a:lnTo>
                  <a:pt x="1476" y="2756"/>
                </a:lnTo>
                <a:lnTo>
                  <a:pt x="1485" y="2736"/>
                </a:lnTo>
                <a:lnTo>
                  <a:pt x="1491" y="2720"/>
                </a:lnTo>
                <a:lnTo>
                  <a:pt x="1494" y="2709"/>
                </a:lnTo>
                <a:lnTo>
                  <a:pt x="1496" y="2705"/>
                </a:lnTo>
                <a:lnTo>
                  <a:pt x="975" y="2705"/>
                </a:lnTo>
                <a:close/>
                <a:moveTo>
                  <a:pt x="1234" y="818"/>
                </a:moveTo>
                <a:lnTo>
                  <a:pt x="1175" y="822"/>
                </a:lnTo>
                <a:lnTo>
                  <a:pt x="1118" y="833"/>
                </a:lnTo>
                <a:lnTo>
                  <a:pt x="1063" y="852"/>
                </a:lnTo>
                <a:lnTo>
                  <a:pt x="1012" y="877"/>
                </a:lnTo>
                <a:lnTo>
                  <a:pt x="966" y="909"/>
                </a:lnTo>
                <a:lnTo>
                  <a:pt x="923" y="946"/>
                </a:lnTo>
                <a:lnTo>
                  <a:pt x="886" y="988"/>
                </a:lnTo>
                <a:lnTo>
                  <a:pt x="855" y="1035"/>
                </a:lnTo>
                <a:lnTo>
                  <a:pt x="828" y="1086"/>
                </a:lnTo>
                <a:lnTo>
                  <a:pt x="810" y="1140"/>
                </a:lnTo>
                <a:lnTo>
                  <a:pt x="798" y="1197"/>
                </a:lnTo>
                <a:lnTo>
                  <a:pt x="794" y="1258"/>
                </a:lnTo>
                <a:lnTo>
                  <a:pt x="798" y="1318"/>
                </a:lnTo>
                <a:lnTo>
                  <a:pt x="810" y="1374"/>
                </a:lnTo>
                <a:lnTo>
                  <a:pt x="828" y="1429"/>
                </a:lnTo>
                <a:lnTo>
                  <a:pt x="855" y="1480"/>
                </a:lnTo>
                <a:lnTo>
                  <a:pt x="886" y="1526"/>
                </a:lnTo>
                <a:lnTo>
                  <a:pt x="923" y="1569"/>
                </a:lnTo>
                <a:lnTo>
                  <a:pt x="966" y="1606"/>
                </a:lnTo>
                <a:lnTo>
                  <a:pt x="1012" y="1637"/>
                </a:lnTo>
                <a:lnTo>
                  <a:pt x="1063" y="1663"/>
                </a:lnTo>
                <a:lnTo>
                  <a:pt x="1118" y="1682"/>
                </a:lnTo>
                <a:lnTo>
                  <a:pt x="1175" y="1694"/>
                </a:lnTo>
                <a:lnTo>
                  <a:pt x="1234" y="1697"/>
                </a:lnTo>
                <a:lnTo>
                  <a:pt x="1294" y="1694"/>
                </a:lnTo>
                <a:lnTo>
                  <a:pt x="1352" y="1682"/>
                </a:lnTo>
                <a:lnTo>
                  <a:pt x="1406" y="1663"/>
                </a:lnTo>
                <a:lnTo>
                  <a:pt x="1457" y="1637"/>
                </a:lnTo>
                <a:lnTo>
                  <a:pt x="1504" y="1606"/>
                </a:lnTo>
                <a:lnTo>
                  <a:pt x="1546" y="1569"/>
                </a:lnTo>
                <a:lnTo>
                  <a:pt x="1583" y="1526"/>
                </a:lnTo>
                <a:lnTo>
                  <a:pt x="1615" y="1480"/>
                </a:lnTo>
                <a:lnTo>
                  <a:pt x="1641" y="1429"/>
                </a:lnTo>
                <a:lnTo>
                  <a:pt x="1659" y="1374"/>
                </a:lnTo>
                <a:lnTo>
                  <a:pt x="1671" y="1318"/>
                </a:lnTo>
                <a:lnTo>
                  <a:pt x="1675" y="1258"/>
                </a:lnTo>
                <a:lnTo>
                  <a:pt x="1671" y="1197"/>
                </a:lnTo>
                <a:lnTo>
                  <a:pt x="1659" y="1140"/>
                </a:lnTo>
                <a:lnTo>
                  <a:pt x="1641" y="1086"/>
                </a:lnTo>
                <a:lnTo>
                  <a:pt x="1615" y="1035"/>
                </a:lnTo>
                <a:lnTo>
                  <a:pt x="1583" y="988"/>
                </a:lnTo>
                <a:lnTo>
                  <a:pt x="1546" y="946"/>
                </a:lnTo>
                <a:lnTo>
                  <a:pt x="1504" y="909"/>
                </a:lnTo>
                <a:lnTo>
                  <a:pt x="1457" y="877"/>
                </a:lnTo>
                <a:lnTo>
                  <a:pt x="1406" y="852"/>
                </a:lnTo>
                <a:lnTo>
                  <a:pt x="1352" y="833"/>
                </a:lnTo>
                <a:lnTo>
                  <a:pt x="1294" y="822"/>
                </a:lnTo>
                <a:lnTo>
                  <a:pt x="1234" y="818"/>
                </a:lnTo>
                <a:close/>
                <a:moveTo>
                  <a:pt x="1239" y="0"/>
                </a:moveTo>
                <a:lnTo>
                  <a:pt x="1332" y="2"/>
                </a:lnTo>
                <a:lnTo>
                  <a:pt x="1423" y="13"/>
                </a:lnTo>
                <a:lnTo>
                  <a:pt x="1513" y="30"/>
                </a:lnTo>
                <a:lnTo>
                  <a:pt x="1601" y="53"/>
                </a:lnTo>
                <a:lnTo>
                  <a:pt x="1686" y="82"/>
                </a:lnTo>
                <a:lnTo>
                  <a:pt x="1768" y="117"/>
                </a:lnTo>
                <a:lnTo>
                  <a:pt x="1848" y="158"/>
                </a:lnTo>
                <a:lnTo>
                  <a:pt x="1925" y="205"/>
                </a:lnTo>
                <a:lnTo>
                  <a:pt x="1998" y="256"/>
                </a:lnTo>
                <a:lnTo>
                  <a:pt x="2066" y="311"/>
                </a:lnTo>
                <a:lnTo>
                  <a:pt x="2132" y="371"/>
                </a:lnTo>
                <a:lnTo>
                  <a:pt x="2192" y="437"/>
                </a:lnTo>
                <a:lnTo>
                  <a:pt x="2247" y="505"/>
                </a:lnTo>
                <a:lnTo>
                  <a:pt x="2297" y="577"/>
                </a:lnTo>
                <a:lnTo>
                  <a:pt x="2341" y="653"/>
                </a:lnTo>
                <a:lnTo>
                  <a:pt x="2379" y="733"/>
                </a:lnTo>
                <a:lnTo>
                  <a:pt x="2412" y="814"/>
                </a:lnTo>
                <a:lnTo>
                  <a:pt x="2438" y="899"/>
                </a:lnTo>
                <a:lnTo>
                  <a:pt x="2456" y="987"/>
                </a:lnTo>
                <a:lnTo>
                  <a:pt x="2468" y="1076"/>
                </a:lnTo>
                <a:lnTo>
                  <a:pt x="2472" y="1167"/>
                </a:lnTo>
                <a:lnTo>
                  <a:pt x="2469" y="1216"/>
                </a:lnTo>
                <a:lnTo>
                  <a:pt x="2463" y="1269"/>
                </a:lnTo>
                <a:lnTo>
                  <a:pt x="2454" y="1326"/>
                </a:lnTo>
                <a:lnTo>
                  <a:pt x="2439" y="1387"/>
                </a:lnTo>
                <a:lnTo>
                  <a:pt x="2422" y="1453"/>
                </a:lnTo>
                <a:lnTo>
                  <a:pt x="2403" y="1522"/>
                </a:lnTo>
                <a:lnTo>
                  <a:pt x="2379" y="1593"/>
                </a:lnTo>
                <a:lnTo>
                  <a:pt x="2353" y="1667"/>
                </a:lnTo>
                <a:lnTo>
                  <a:pt x="2324" y="1745"/>
                </a:lnTo>
                <a:lnTo>
                  <a:pt x="2293" y="1824"/>
                </a:lnTo>
                <a:lnTo>
                  <a:pt x="2260" y="1906"/>
                </a:lnTo>
                <a:lnTo>
                  <a:pt x="2225" y="1989"/>
                </a:lnTo>
                <a:lnTo>
                  <a:pt x="2188" y="2073"/>
                </a:lnTo>
                <a:lnTo>
                  <a:pt x="1455" y="3852"/>
                </a:lnTo>
                <a:lnTo>
                  <a:pt x="1009" y="3852"/>
                </a:lnTo>
                <a:lnTo>
                  <a:pt x="250" y="1993"/>
                </a:lnTo>
                <a:lnTo>
                  <a:pt x="215" y="1910"/>
                </a:lnTo>
                <a:lnTo>
                  <a:pt x="181" y="1828"/>
                </a:lnTo>
                <a:lnTo>
                  <a:pt x="149" y="1748"/>
                </a:lnTo>
                <a:lnTo>
                  <a:pt x="120" y="1671"/>
                </a:lnTo>
                <a:lnTo>
                  <a:pt x="93" y="1595"/>
                </a:lnTo>
                <a:lnTo>
                  <a:pt x="69" y="1523"/>
                </a:lnTo>
                <a:lnTo>
                  <a:pt x="50" y="1455"/>
                </a:lnTo>
                <a:lnTo>
                  <a:pt x="31" y="1390"/>
                </a:lnTo>
                <a:lnTo>
                  <a:pt x="18" y="1327"/>
                </a:lnTo>
                <a:lnTo>
                  <a:pt x="8" y="1269"/>
                </a:lnTo>
                <a:lnTo>
                  <a:pt x="1" y="1216"/>
                </a:lnTo>
                <a:lnTo>
                  <a:pt x="0" y="1167"/>
                </a:lnTo>
                <a:lnTo>
                  <a:pt x="4" y="1076"/>
                </a:lnTo>
                <a:lnTo>
                  <a:pt x="16" y="987"/>
                </a:lnTo>
                <a:lnTo>
                  <a:pt x="34" y="899"/>
                </a:lnTo>
                <a:lnTo>
                  <a:pt x="60" y="814"/>
                </a:lnTo>
                <a:lnTo>
                  <a:pt x="93" y="733"/>
                </a:lnTo>
                <a:lnTo>
                  <a:pt x="132" y="653"/>
                </a:lnTo>
                <a:lnTo>
                  <a:pt x="177" y="577"/>
                </a:lnTo>
                <a:lnTo>
                  <a:pt x="226" y="505"/>
                </a:lnTo>
                <a:lnTo>
                  <a:pt x="283" y="437"/>
                </a:lnTo>
                <a:lnTo>
                  <a:pt x="343" y="371"/>
                </a:lnTo>
                <a:lnTo>
                  <a:pt x="408" y="311"/>
                </a:lnTo>
                <a:lnTo>
                  <a:pt x="478" y="256"/>
                </a:lnTo>
                <a:lnTo>
                  <a:pt x="551" y="205"/>
                </a:lnTo>
                <a:lnTo>
                  <a:pt x="628" y="158"/>
                </a:lnTo>
                <a:lnTo>
                  <a:pt x="709" y="117"/>
                </a:lnTo>
                <a:lnTo>
                  <a:pt x="792" y="82"/>
                </a:lnTo>
                <a:lnTo>
                  <a:pt x="878" y="53"/>
                </a:lnTo>
                <a:lnTo>
                  <a:pt x="966" y="30"/>
                </a:lnTo>
                <a:lnTo>
                  <a:pt x="1056" y="13"/>
                </a:lnTo>
                <a:lnTo>
                  <a:pt x="1146" y="2"/>
                </a:lnTo>
                <a:lnTo>
                  <a:pt x="1239" y="0"/>
                </a:lnTo>
                <a:close/>
              </a:path>
            </a:pathLst>
          </a:custGeom>
          <a:solidFill>
            <a:srgbClr val="00B4FF"/>
          </a:solidFill>
          <a:ln w="0">
            <a:noFill/>
            <a:prstDash val="solid"/>
            <a:round/>
            <a:headEnd/>
            <a:tailEnd/>
          </a:ln>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Arial" charset="0"/>
              <a:ea typeface="+mn-ea"/>
              <a:cs typeface="Arial" charset="0"/>
            </a:endParaRPr>
          </a:p>
        </p:txBody>
      </p:sp>
      <p:sp>
        <p:nvSpPr>
          <p:cNvPr id="46" name="Freeform 7"/>
          <p:cNvSpPr>
            <a:spLocks noEditPoints="1"/>
          </p:cNvSpPr>
          <p:nvPr userDrawn="1"/>
        </p:nvSpPr>
        <p:spPr bwMode="auto">
          <a:xfrm>
            <a:off x="8660660" y="3735688"/>
            <a:ext cx="391444" cy="609589"/>
          </a:xfrm>
          <a:custGeom>
            <a:avLst/>
            <a:gdLst>
              <a:gd name="T0" fmla="*/ 1235 w 2472"/>
              <a:gd name="T1" fmla="*/ 3376 h 3852"/>
              <a:gd name="T2" fmla="*/ 1254 w 2472"/>
              <a:gd name="T3" fmla="*/ 3330 h 3852"/>
              <a:gd name="T4" fmla="*/ 1289 w 2472"/>
              <a:gd name="T5" fmla="*/ 3241 h 3852"/>
              <a:gd name="T6" fmla="*/ 1334 w 2472"/>
              <a:gd name="T7" fmla="*/ 3126 h 3852"/>
              <a:gd name="T8" fmla="*/ 1382 w 2472"/>
              <a:gd name="T9" fmla="*/ 3001 h 3852"/>
              <a:gd name="T10" fmla="*/ 1428 w 2472"/>
              <a:gd name="T11" fmla="*/ 2881 h 3852"/>
              <a:gd name="T12" fmla="*/ 1467 w 2472"/>
              <a:gd name="T13" fmla="*/ 2781 h 3852"/>
              <a:gd name="T14" fmla="*/ 1491 w 2472"/>
              <a:gd name="T15" fmla="*/ 2720 h 3852"/>
              <a:gd name="T16" fmla="*/ 975 w 2472"/>
              <a:gd name="T17" fmla="*/ 2705 h 3852"/>
              <a:gd name="T18" fmla="*/ 1118 w 2472"/>
              <a:gd name="T19" fmla="*/ 833 h 3852"/>
              <a:gd name="T20" fmla="*/ 966 w 2472"/>
              <a:gd name="T21" fmla="*/ 909 h 3852"/>
              <a:gd name="T22" fmla="*/ 855 w 2472"/>
              <a:gd name="T23" fmla="*/ 1035 h 3852"/>
              <a:gd name="T24" fmla="*/ 798 w 2472"/>
              <a:gd name="T25" fmla="*/ 1197 h 3852"/>
              <a:gd name="T26" fmla="*/ 810 w 2472"/>
              <a:gd name="T27" fmla="*/ 1374 h 3852"/>
              <a:gd name="T28" fmla="*/ 886 w 2472"/>
              <a:gd name="T29" fmla="*/ 1526 h 3852"/>
              <a:gd name="T30" fmla="*/ 1012 w 2472"/>
              <a:gd name="T31" fmla="*/ 1637 h 3852"/>
              <a:gd name="T32" fmla="*/ 1175 w 2472"/>
              <a:gd name="T33" fmla="*/ 1694 h 3852"/>
              <a:gd name="T34" fmla="*/ 1352 w 2472"/>
              <a:gd name="T35" fmla="*/ 1682 h 3852"/>
              <a:gd name="T36" fmla="*/ 1504 w 2472"/>
              <a:gd name="T37" fmla="*/ 1606 h 3852"/>
              <a:gd name="T38" fmla="*/ 1615 w 2472"/>
              <a:gd name="T39" fmla="*/ 1480 h 3852"/>
              <a:gd name="T40" fmla="*/ 1671 w 2472"/>
              <a:gd name="T41" fmla="*/ 1318 h 3852"/>
              <a:gd name="T42" fmla="*/ 1659 w 2472"/>
              <a:gd name="T43" fmla="*/ 1140 h 3852"/>
              <a:gd name="T44" fmla="*/ 1583 w 2472"/>
              <a:gd name="T45" fmla="*/ 988 h 3852"/>
              <a:gd name="T46" fmla="*/ 1457 w 2472"/>
              <a:gd name="T47" fmla="*/ 877 h 3852"/>
              <a:gd name="T48" fmla="*/ 1294 w 2472"/>
              <a:gd name="T49" fmla="*/ 822 h 3852"/>
              <a:gd name="T50" fmla="*/ 1332 w 2472"/>
              <a:gd name="T51" fmla="*/ 2 h 3852"/>
              <a:gd name="T52" fmla="*/ 1601 w 2472"/>
              <a:gd name="T53" fmla="*/ 53 h 3852"/>
              <a:gd name="T54" fmla="*/ 1848 w 2472"/>
              <a:gd name="T55" fmla="*/ 158 h 3852"/>
              <a:gd name="T56" fmla="*/ 2066 w 2472"/>
              <a:gd name="T57" fmla="*/ 311 h 3852"/>
              <a:gd name="T58" fmla="*/ 2247 w 2472"/>
              <a:gd name="T59" fmla="*/ 505 h 3852"/>
              <a:gd name="T60" fmla="*/ 2379 w 2472"/>
              <a:gd name="T61" fmla="*/ 733 h 3852"/>
              <a:gd name="T62" fmla="*/ 2456 w 2472"/>
              <a:gd name="T63" fmla="*/ 987 h 3852"/>
              <a:gd name="T64" fmla="*/ 2469 w 2472"/>
              <a:gd name="T65" fmla="*/ 1216 h 3852"/>
              <a:gd name="T66" fmla="*/ 2439 w 2472"/>
              <a:gd name="T67" fmla="*/ 1387 h 3852"/>
              <a:gd name="T68" fmla="*/ 2379 w 2472"/>
              <a:gd name="T69" fmla="*/ 1593 h 3852"/>
              <a:gd name="T70" fmla="*/ 2293 w 2472"/>
              <a:gd name="T71" fmla="*/ 1824 h 3852"/>
              <a:gd name="T72" fmla="*/ 2188 w 2472"/>
              <a:gd name="T73" fmla="*/ 2073 h 3852"/>
              <a:gd name="T74" fmla="*/ 250 w 2472"/>
              <a:gd name="T75" fmla="*/ 1993 h 3852"/>
              <a:gd name="T76" fmla="*/ 149 w 2472"/>
              <a:gd name="T77" fmla="*/ 1748 h 3852"/>
              <a:gd name="T78" fmla="*/ 69 w 2472"/>
              <a:gd name="T79" fmla="*/ 1523 h 3852"/>
              <a:gd name="T80" fmla="*/ 18 w 2472"/>
              <a:gd name="T81" fmla="*/ 1327 h 3852"/>
              <a:gd name="T82" fmla="*/ 0 w 2472"/>
              <a:gd name="T83" fmla="*/ 1167 h 3852"/>
              <a:gd name="T84" fmla="*/ 34 w 2472"/>
              <a:gd name="T85" fmla="*/ 899 h 3852"/>
              <a:gd name="T86" fmla="*/ 132 w 2472"/>
              <a:gd name="T87" fmla="*/ 653 h 3852"/>
              <a:gd name="T88" fmla="*/ 283 w 2472"/>
              <a:gd name="T89" fmla="*/ 437 h 3852"/>
              <a:gd name="T90" fmla="*/ 478 w 2472"/>
              <a:gd name="T91" fmla="*/ 256 h 3852"/>
              <a:gd name="T92" fmla="*/ 709 w 2472"/>
              <a:gd name="T93" fmla="*/ 117 h 3852"/>
              <a:gd name="T94" fmla="*/ 966 w 2472"/>
              <a:gd name="T95" fmla="*/ 30 h 3852"/>
              <a:gd name="T96" fmla="*/ 1239 w 2472"/>
              <a:gd name="T97" fmla="*/ 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3852">
                <a:moveTo>
                  <a:pt x="975" y="2705"/>
                </a:moveTo>
                <a:lnTo>
                  <a:pt x="1234" y="3380"/>
                </a:lnTo>
                <a:lnTo>
                  <a:pt x="1235" y="3376"/>
                </a:lnTo>
                <a:lnTo>
                  <a:pt x="1239" y="3367"/>
                </a:lnTo>
                <a:lnTo>
                  <a:pt x="1246" y="3351"/>
                </a:lnTo>
                <a:lnTo>
                  <a:pt x="1254" y="3330"/>
                </a:lnTo>
                <a:lnTo>
                  <a:pt x="1264" y="3304"/>
                </a:lnTo>
                <a:lnTo>
                  <a:pt x="1276" y="3274"/>
                </a:lnTo>
                <a:lnTo>
                  <a:pt x="1289" y="3241"/>
                </a:lnTo>
                <a:lnTo>
                  <a:pt x="1302" y="3206"/>
                </a:lnTo>
                <a:lnTo>
                  <a:pt x="1318" y="3166"/>
                </a:lnTo>
                <a:lnTo>
                  <a:pt x="1334" y="3126"/>
                </a:lnTo>
                <a:lnTo>
                  <a:pt x="1349" y="3085"/>
                </a:lnTo>
                <a:lnTo>
                  <a:pt x="1365" y="3043"/>
                </a:lnTo>
                <a:lnTo>
                  <a:pt x="1382" y="3001"/>
                </a:lnTo>
                <a:lnTo>
                  <a:pt x="1398" y="2959"/>
                </a:lnTo>
                <a:lnTo>
                  <a:pt x="1413" y="2919"/>
                </a:lnTo>
                <a:lnTo>
                  <a:pt x="1428" y="2881"/>
                </a:lnTo>
                <a:lnTo>
                  <a:pt x="1442" y="2844"/>
                </a:lnTo>
                <a:lnTo>
                  <a:pt x="1455" y="2811"/>
                </a:lnTo>
                <a:lnTo>
                  <a:pt x="1467" y="2781"/>
                </a:lnTo>
                <a:lnTo>
                  <a:pt x="1476" y="2756"/>
                </a:lnTo>
                <a:lnTo>
                  <a:pt x="1485" y="2736"/>
                </a:lnTo>
                <a:lnTo>
                  <a:pt x="1491" y="2720"/>
                </a:lnTo>
                <a:lnTo>
                  <a:pt x="1494" y="2709"/>
                </a:lnTo>
                <a:lnTo>
                  <a:pt x="1496" y="2705"/>
                </a:lnTo>
                <a:lnTo>
                  <a:pt x="975" y="2705"/>
                </a:lnTo>
                <a:close/>
                <a:moveTo>
                  <a:pt x="1234" y="818"/>
                </a:moveTo>
                <a:lnTo>
                  <a:pt x="1175" y="822"/>
                </a:lnTo>
                <a:lnTo>
                  <a:pt x="1118" y="833"/>
                </a:lnTo>
                <a:lnTo>
                  <a:pt x="1063" y="852"/>
                </a:lnTo>
                <a:lnTo>
                  <a:pt x="1012" y="877"/>
                </a:lnTo>
                <a:lnTo>
                  <a:pt x="966" y="909"/>
                </a:lnTo>
                <a:lnTo>
                  <a:pt x="923" y="946"/>
                </a:lnTo>
                <a:lnTo>
                  <a:pt x="886" y="988"/>
                </a:lnTo>
                <a:lnTo>
                  <a:pt x="855" y="1035"/>
                </a:lnTo>
                <a:lnTo>
                  <a:pt x="828" y="1086"/>
                </a:lnTo>
                <a:lnTo>
                  <a:pt x="810" y="1140"/>
                </a:lnTo>
                <a:lnTo>
                  <a:pt x="798" y="1197"/>
                </a:lnTo>
                <a:lnTo>
                  <a:pt x="794" y="1258"/>
                </a:lnTo>
                <a:lnTo>
                  <a:pt x="798" y="1318"/>
                </a:lnTo>
                <a:lnTo>
                  <a:pt x="810" y="1374"/>
                </a:lnTo>
                <a:lnTo>
                  <a:pt x="828" y="1429"/>
                </a:lnTo>
                <a:lnTo>
                  <a:pt x="855" y="1480"/>
                </a:lnTo>
                <a:lnTo>
                  <a:pt x="886" y="1526"/>
                </a:lnTo>
                <a:lnTo>
                  <a:pt x="923" y="1569"/>
                </a:lnTo>
                <a:lnTo>
                  <a:pt x="966" y="1606"/>
                </a:lnTo>
                <a:lnTo>
                  <a:pt x="1012" y="1637"/>
                </a:lnTo>
                <a:lnTo>
                  <a:pt x="1063" y="1663"/>
                </a:lnTo>
                <a:lnTo>
                  <a:pt x="1118" y="1682"/>
                </a:lnTo>
                <a:lnTo>
                  <a:pt x="1175" y="1694"/>
                </a:lnTo>
                <a:lnTo>
                  <a:pt x="1234" y="1697"/>
                </a:lnTo>
                <a:lnTo>
                  <a:pt x="1294" y="1694"/>
                </a:lnTo>
                <a:lnTo>
                  <a:pt x="1352" y="1682"/>
                </a:lnTo>
                <a:lnTo>
                  <a:pt x="1406" y="1663"/>
                </a:lnTo>
                <a:lnTo>
                  <a:pt x="1457" y="1637"/>
                </a:lnTo>
                <a:lnTo>
                  <a:pt x="1504" y="1606"/>
                </a:lnTo>
                <a:lnTo>
                  <a:pt x="1546" y="1569"/>
                </a:lnTo>
                <a:lnTo>
                  <a:pt x="1583" y="1526"/>
                </a:lnTo>
                <a:lnTo>
                  <a:pt x="1615" y="1480"/>
                </a:lnTo>
                <a:lnTo>
                  <a:pt x="1641" y="1429"/>
                </a:lnTo>
                <a:lnTo>
                  <a:pt x="1659" y="1374"/>
                </a:lnTo>
                <a:lnTo>
                  <a:pt x="1671" y="1318"/>
                </a:lnTo>
                <a:lnTo>
                  <a:pt x="1675" y="1258"/>
                </a:lnTo>
                <a:lnTo>
                  <a:pt x="1671" y="1197"/>
                </a:lnTo>
                <a:lnTo>
                  <a:pt x="1659" y="1140"/>
                </a:lnTo>
                <a:lnTo>
                  <a:pt x="1641" y="1086"/>
                </a:lnTo>
                <a:lnTo>
                  <a:pt x="1615" y="1035"/>
                </a:lnTo>
                <a:lnTo>
                  <a:pt x="1583" y="988"/>
                </a:lnTo>
                <a:lnTo>
                  <a:pt x="1546" y="946"/>
                </a:lnTo>
                <a:lnTo>
                  <a:pt x="1504" y="909"/>
                </a:lnTo>
                <a:lnTo>
                  <a:pt x="1457" y="877"/>
                </a:lnTo>
                <a:lnTo>
                  <a:pt x="1406" y="852"/>
                </a:lnTo>
                <a:lnTo>
                  <a:pt x="1352" y="833"/>
                </a:lnTo>
                <a:lnTo>
                  <a:pt x="1294" y="822"/>
                </a:lnTo>
                <a:lnTo>
                  <a:pt x="1234" y="818"/>
                </a:lnTo>
                <a:close/>
                <a:moveTo>
                  <a:pt x="1239" y="0"/>
                </a:moveTo>
                <a:lnTo>
                  <a:pt x="1332" y="2"/>
                </a:lnTo>
                <a:lnTo>
                  <a:pt x="1423" y="13"/>
                </a:lnTo>
                <a:lnTo>
                  <a:pt x="1513" y="30"/>
                </a:lnTo>
                <a:lnTo>
                  <a:pt x="1601" y="53"/>
                </a:lnTo>
                <a:lnTo>
                  <a:pt x="1686" y="82"/>
                </a:lnTo>
                <a:lnTo>
                  <a:pt x="1768" y="117"/>
                </a:lnTo>
                <a:lnTo>
                  <a:pt x="1848" y="158"/>
                </a:lnTo>
                <a:lnTo>
                  <a:pt x="1925" y="205"/>
                </a:lnTo>
                <a:lnTo>
                  <a:pt x="1998" y="256"/>
                </a:lnTo>
                <a:lnTo>
                  <a:pt x="2066" y="311"/>
                </a:lnTo>
                <a:lnTo>
                  <a:pt x="2132" y="371"/>
                </a:lnTo>
                <a:lnTo>
                  <a:pt x="2192" y="437"/>
                </a:lnTo>
                <a:lnTo>
                  <a:pt x="2247" y="505"/>
                </a:lnTo>
                <a:lnTo>
                  <a:pt x="2297" y="577"/>
                </a:lnTo>
                <a:lnTo>
                  <a:pt x="2341" y="653"/>
                </a:lnTo>
                <a:lnTo>
                  <a:pt x="2379" y="733"/>
                </a:lnTo>
                <a:lnTo>
                  <a:pt x="2412" y="814"/>
                </a:lnTo>
                <a:lnTo>
                  <a:pt x="2438" y="899"/>
                </a:lnTo>
                <a:lnTo>
                  <a:pt x="2456" y="987"/>
                </a:lnTo>
                <a:lnTo>
                  <a:pt x="2468" y="1076"/>
                </a:lnTo>
                <a:lnTo>
                  <a:pt x="2472" y="1167"/>
                </a:lnTo>
                <a:lnTo>
                  <a:pt x="2469" y="1216"/>
                </a:lnTo>
                <a:lnTo>
                  <a:pt x="2463" y="1269"/>
                </a:lnTo>
                <a:lnTo>
                  <a:pt x="2454" y="1326"/>
                </a:lnTo>
                <a:lnTo>
                  <a:pt x="2439" y="1387"/>
                </a:lnTo>
                <a:lnTo>
                  <a:pt x="2422" y="1453"/>
                </a:lnTo>
                <a:lnTo>
                  <a:pt x="2403" y="1522"/>
                </a:lnTo>
                <a:lnTo>
                  <a:pt x="2379" y="1593"/>
                </a:lnTo>
                <a:lnTo>
                  <a:pt x="2353" y="1667"/>
                </a:lnTo>
                <a:lnTo>
                  <a:pt x="2324" y="1745"/>
                </a:lnTo>
                <a:lnTo>
                  <a:pt x="2293" y="1824"/>
                </a:lnTo>
                <a:lnTo>
                  <a:pt x="2260" y="1906"/>
                </a:lnTo>
                <a:lnTo>
                  <a:pt x="2225" y="1989"/>
                </a:lnTo>
                <a:lnTo>
                  <a:pt x="2188" y="2073"/>
                </a:lnTo>
                <a:lnTo>
                  <a:pt x="1455" y="3852"/>
                </a:lnTo>
                <a:lnTo>
                  <a:pt x="1009" y="3852"/>
                </a:lnTo>
                <a:lnTo>
                  <a:pt x="250" y="1993"/>
                </a:lnTo>
                <a:lnTo>
                  <a:pt x="215" y="1910"/>
                </a:lnTo>
                <a:lnTo>
                  <a:pt x="181" y="1828"/>
                </a:lnTo>
                <a:lnTo>
                  <a:pt x="149" y="1748"/>
                </a:lnTo>
                <a:lnTo>
                  <a:pt x="120" y="1671"/>
                </a:lnTo>
                <a:lnTo>
                  <a:pt x="93" y="1595"/>
                </a:lnTo>
                <a:lnTo>
                  <a:pt x="69" y="1523"/>
                </a:lnTo>
                <a:lnTo>
                  <a:pt x="50" y="1455"/>
                </a:lnTo>
                <a:lnTo>
                  <a:pt x="31" y="1390"/>
                </a:lnTo>
                <a:lnTo>
                  <a:pt x="18" y="1327"/>
                </a:lnTo>
                <a:lnTo>
                  <a:pt x="8" y="1269"/>
                </a:lnTo>
                <a:lnTo>
                  <a:pt x="1" y="1216"/>
                </a:lnTo>
                <a:lnTo>
                  <a:pt x="0" y="1167"/>
                </a:lnTo>
                <a:lnTo>
                  <a:pt x="4" y="1076"/>
                </a:lnTo>
                <a:lnTo>
                  <a:pt x="16" y="987"/>
                </a:lnTo>
                <a:lnTo>
                  <a:pt x="34" y="899"/>
                </a:lnTo>
                <a:lnTo>
                  <a:pt x="60" y="814"/>
                </a:lnTo>
                <a:lnTo>
                  <a:pt x="93" y="733"/>
                </a:lnTo>
                <a:lnTo>
                  <a:pt x="132" y="653"/>
                </a:lnTo>
                <a:lnTo>
                  <a:pt x="177" y="577"/>
                </a:lnTo>
                <a:lnTo>
                  <a:pt x="226" y="505"/>
                </a:lnTo>
                <a:lnTo>
                  <a:pt x="283" y="437"/>
                </a:lnTo>
                <a:lnTo>
                  <a:pt x="343" y="371"/>
                </a:lnTo>
                <a:lnTo>
                  <a:pt x="408" y="311"/>
                </a:lnTo>
                <a:lnTo>
                  <a:pt x="478" y="256"/>
                </a:lnTo>
                <a:lnTo>
                  <a:pt x="551" y="205"/>
                </a:lnTo>
                <a:lnTo>
                  <a:pt x="628" y="158"/>
                </a:lnTo>
                <a:lnTo>
                  <a:pt x="709" y="117"/>
                </a:lnTo>
                <a:lnTo>
                  <a:pt x="792" y="82"/>
                </a:lnTo>
                <a:lnTo>
                  <a:pt x="878" y="53"/>
                </a:lnTo>
                <a:lnTo>
                  <a:pt x="966" y="30"/>
                </a:lnTo>
                <a:lnTo>
                  <a:pt x="1056" y="13"/>
                </a:lnTo>
                <a:lnTo>
                  <a:pt x="1146" y="2"/>
                </a:lnTo>
                <a:lnTo>
                  <a:pt x="1239" y="0"/>
                </a:lnTo>
                <a:close/>
              </a:path>
            </a:pathLst>
          </a:custGeom>
          <a:solidFill>
            <a:srgbClr val="00B4FF"/>
          </a:solidFill>
          <a:ln w="0">
            <a:noFill/>
            <a:prstDash val="solid"/>
            <a:round/>
            <a:headEnd/>
            <a:tailEnd/>
          </a:ln>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Arial" charset="0"/>
              <a:ea typeface="+mn-ea"/>
              <a:cs typeface="Arial" charset="0"/>
            </a:endParaRPr>
          </a:p>
        </p:txBody>
      </p:sp>
      <p:sp>
        <p:nvSpPr>
          <p:cNvPr id="47" name="Freeform 7"/>
          <p:cNvSpPr>
            <a:spLocks noEditPoints="1"/>
          </p:cNvSpPr>
          <p:nvPr userDrawn="1"/>
        </p:nvSpPr>
        <p:spPr bwMode="auto">
          <a:xfrm>
            <a:off x="7067934" y="4664553"/>
            <a:ext cx="193701" cy="301647"/>
          </a:xfrm>
          <a:custGeom>
            <a:avLst/>
            <a:gdLst>
              <a:gd name="T0" fmla="*/ 1235 w 2472"/>
              <a:gd name="T1" fmla="*/ 3376 h 3852"/>
              <a:gd name="T2" fmla="*/ 1254 w 2472"/>
              <a:gd name="T3" fmla="*/ 3330 h 3852"/>
              <a:gd name="T4" fmla="*/ 1289 w 2472"/>
              <a:gd name="T5" fmla="*/ 3241 h 3852"/>
              <a:gd name="T6" fmla="*/ 1334 w 2472"/>
              <a:gd name="T7" fmla="*/ 3126 h 3852"/>
              <a:gd name="T8" fmla="*/ 1382 w 2472"/>
              <a:gd name="T9" fmla="*/ 3001 h 3852"/>
              <a:gd name="T10" fmla="*/ 1428 w 2472"/>
              <a:gd name="T11" fmla="*/ 2881 h 3852"/>
              <a:gd name="T12" fmla="*/ 1467 w 2472"/>
              <a:gd name="T13" fmla="*/ 2781 h 3852"/>
              <a:gd name="T14" fmla="*/ 1491 w 2472"/>
              <a:gd name="T15" fmla="*/ 2720 h 3852"/>
              <a:gd name="T16" fmla="*/ 975 w 2472"/>
              <a:gd name="T17" fmla="*/ 2705 h 3852"/>
              <a:gd name="T18" fmla="*/ 1118 w 2472"/>
              <a:gd name="T19" fmla="*/ 833 h 3852"/>
              <a:gd name="T20" fmla="*/ 966 w 2472"/>
              <a:gd name="T21" fmla="*/ 909 h 3852"/>
              <a:gd name="T22" fmla="*/ 855 w 2472"/>
              <a:gd name="T23" fmla="*/ 1035 h 3852"/>
              <a:gd name="T24" fmla="*/ 798 w 2472"/>
              <a:gd name="T25" fmla="*/ 1197 h 3852"/>
              <a:gd name="T26" fmla="*/ 810 w 2472"/>
              <a:gd name="T27" fmla="*/ 1374 h 3852"/>
              <a:gd name="T28" fmla="*/ 886 w 2472"/>
              <a:gd name="T29" fmla="*/ 1526 h 3852"/>
              <a:gd name="T30" fmla="*/ 1012 w 2472"/>
              <a:gd name="T31" fmla="*/ 1637 h 3852"/>
              <a:gd name="T32" fmla="*/ 1175 w 2472"/>
              <a:gd name="T33" fmla="*/ 1694 h 3852"/>
              <a:gd name="T34" fmla="*/ 1352 w 2472"/>
              <a:gd name="T35" fmla="*/ 1682 h 3852"/>
              <a:gd name="T36" fmla="*/ 1504 w 2472"/>
              <a:gd name="T37" fmla="*/ 1606 h 3852"/>
              <a:gd name="T38" fmla="*/ 1615 w 2472"/>
              <a:gd name="T39" fmla="*/ 1480 h 3852"/>
              <a:gd name="T40" fmla="*/ 1671 w 2472"/>
              <a:gd name="T41" fmla="*/ 1318 h 3852"/>
              <a:gd name="T42" fmla="*/ 1659 w 2472"/>
              <a:gd name="T43" fmla="*/ 1140 h 3852"/>
              <a:gd name="T44" fmla="*/ 1583 w 2472"/>
              <a:gd name="T45" fmla="*/ 988 h 3852"/>
              <a:gd name="T46" fmla="*/ 1457 w 2472"/>
              <a:gd name="T47" fmla="*/ 877 h 3852"/>
              <a:gd name="T48" fmla="*/ 1294 w 2472"/>
              <a:gd name="T49" fmla="*/ 822 h 3852"/>
              <a:gd name="T50" fmla="*/ 1332 w 2472"/>
              <a:gd name="T51" fmla="*/ 2 h 3852"/>
              <a:gd name="T52" fmla="*/ 1601 w 2472"/>
              <a:gd name="T53" fmla="*/ 53 h 3852"/>
              <a:gd name="T54" fmla="*/ 1848 w 2472"/>
              <a:gd name="T55" fmla="*/ 158 h 3852"/>
              <a:gd name="T56" fmla="*/ 2066 w 2472"/>
              <a:gd name="T57" fmla="*/ 311 h 3852"/>
              <a:gd name="T58" fmla="*/ 2247 w 2472"/>
              <a:gd name="T59" fmla="*/ 505 h 3852"/>
              <a:gd name="T60" fmla="*/ 2379 w 2472"/>
              <a:gd name="T61" fmla="*/ 733 h 3852"/>
              <a:gd name="T62" fmla="*/ 2456 w 2472"/>
              <a:gd name="T63" fmla="*/ 987 h 3852"/>
              <a:gd name="T64" fmla="*/ 2469 w 2472"/>
              <a:gd name="T65" fmla="*/ 1216 h 3852"/>
              <a:gd name="T66" fmla="*/ 2439 w 2472"/>
              <a:gd name="T67" fmla="*/ 1387 h 3852"/>
              <a:gd name="T68" fmla="*/ 2379 w 2472"/>
              <a:gd name="T69" fmla="*/ 1593 h 3852"/>
              <a:gd name="T70" fmla="*/ 2293 w 2472"/>
              <a:gd name="T71" fmla="*/ 1824 h 3852"/>
              <a:gd name="T72" fmla="*/ 2188 w 2472"/>
              <a:gd name="T73" fmla="*/ 2073 h 3852"/>
              <a:gd name="T74" fmla="*/ 250 w 2472"/>
              <a:gd name="T75" fmla="*/ 1993 h 3852"/>
              <a:gd name="T76" fmla="*/ 149 w 2472"/>
              <a:gd name="T77" fmla="*/ 1748 h 3852"/>
              <a:gd name="T78" fmla="*/ 69 w 2472"/>
              <a:gd name="T79" fmla="*/ 1523 h 3852"/>
              <a:gd name="T80" fmla="*/ 18 w 2472"/>
              <a:gd name="T81" fmla="*/ 1327 h 3852"/>
              <a:gd name="T82" fmla="*/ 0 w 2472"/>
              <a:gd name="T83" fmla="*/ 1167 h 3852"/>
              <a:gd name="T84" fmla="*/ 34 w 2472"/>
              <a:gd name="T85" fmla="*/ 899 h 3852"/>
              <a:gd name="T86" fmla="*/ 132 w 2472"/>
              <a:gd name="T87" fmla="*/ 653 h 3852"/>
              <a:gd name="T88" fmla="*/ 283 w 2472"/>
              <a:gd name="T89" fmla="*/ 437 h 3852"/>
              <a:gd name="T90" fmla="*/ 478 w 2472"/>
              <a:gd name="T91" fmla="*/ 256 h 3852"/>
              <a:gd name="T92" fmla="*/ 709 w 2472"/>
              <a:gd name="T93" fmla="*/ 117 h 3852"/>
              <a:gd name="T94" fmla="*/ 966 w 2472"/>
              <a:gd name="T95" fmla="*/ 30 h 3852"/>
              <a:gd name="T96" fmla="*/ 1239 w 2472"/>
              <a:gd name="T97" fmla="*/ 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3852">
                <a:moveTo>
                  <a:pt x="975" y="2705"/>
                </a:moveTo>
                <a:lnTo>
                  <a:pt x="1234" y="3380"/>
                </a:lnTo>
                <a:lnTo>
                  <a:pt x="1235" y="3376"/>
                </a:lnTo>
                <a:lnTo>
                  <a:pt x="1239" y="3367"/>
                </a:lnTo>
                <a:lnTo>
                  <a:pt x="1246" y="3351"/>
                </a:lnTo>
                <a:lnTo>
                  <a:pt x="1254" y="3330"/>
                </a:lnTo>
                <a:lnTo>
                  <a:pt x="1264" y="3304"/>
                </a:lnTo>
                <a:lnTo>
                  <a:pt x="1276" y="3274"/>
                </a:lnTo>
                <a:lnTo>
                  <a:pt x="1289" y="3241"/>
                </a:lnTo>
                <a:lnTo>
                  <a:pt x="1302" y="3206"/>
                </a:lnTo>
                <a:lnTo>
                  <a:pt x="1318" y="3166"/>
                </a:lnTo>
                <a:lnTo>
                  <a:pt x="1334" y="3126"/>
                </a:lnTo>
                <a:lnTo>
                  <a:pt x="1349" y="3085"/>
                </a:lnTo>
                <a:lnTo>
                  <a:pt x="1365" y="3043"/>
                </a:lnTo>
                <a:lnTo>
                  <a:pt x="1382" y="3001"/>
                </a:lnTo>
                <a:lnTo>
                  <a:pt x="1398" y="2959"/>
                </a:lnTo>
                <a:lnTo>
                  <a:pt x="1413" y="2919"/>
                </a:lnTo>
                <a:lnTo>
                  <a:pt x="1428" y="2881"/>
                </a:lnTo>
                <a:lnTo>
                  <a:pt x="1442" y="2844"/>
                </a:lnTo>
                <a:lnTo>
                  <a:pt x="1455" y="2811"/>
                </a:lnTo>
                <a:lnTo>
                  <a:pt x="1467" y="2781"/>
                </a:lnTo>
                <a:lnTo>
                  <a:pt x="1476" y="2756"/>
                </a:lnTo>
                <a:lnTo>
                  <a:pt x="1485" y="2736"/>
                </a:lnTo>
                <a:lnTo>
                  <a:pt x="1491" y="2720"/>
                </a:lnTo>
                <a:lnTo>
                  <a:pt x="1494" y="2709"/>
                </a:lnTo>
                <a:lnTo>
                  <a:pt x="1496" y="2705"/>
                </a:lnTo>
                <a:lnTo>
                  <a:pt x="975" y="2705"/>
                </a:lnTo>
                <a:close/>
                <a:moveTo>
                  <a:pt x="1234" y="818"/>
                </a:moveTo>
                <a:lnTo>
                  <a:pt x="1175" y="822"/>
                </a:lnTo>
                <a:lnTo>
                  <a:pt x="1118" y="833"/>
                </a:lnTo>
                <a:lnTo>
                  <a:pt x="1063" y="852"/>
                </a:lnTo>
                <a:lnTo>
                  <a:pt x="1012" y="877"/>
                </a:lnTo>
                <a:lnTo>
                  <a:pt x="966" y="909"/>
                </a:lnTo>
                <a:lnTo>
                  <a:pt x="923" y="946"/>
                </a:lnTo>
                <a:lnTo>
                  <a:pt x="886" y="988"/>
                </a:lnTo>
                <a:lnTo>
                  <a:pt x="855" y="1035"/>
                </a:lnTo>
                <a:lnTo>
                  <a:pt x="828" y="1086"/>
                </a:lnTo>
                <a:lnTo>
                  <a:pt x="810" y="1140"/>
                </a:lnTo>
                <a:lnTo>
                  <a:pt x="798" y="1197"/>
                </a:lnTo>
                <a:lnTo>
                  <a:pt x="794" y="1258"/>
                </a:lnTo>
                <a:lnTo>
                  <a:pt x="798" y="1318"/>
                </a:lnTo>
                <a:lnTo>
                  <a:pt x="810" y="1374"/>
                </a:lnTo>
                <a:lnTo>
                  <a:pt x="828" y="1429"/>
                </a:lnTo>
                <a:lnTo>
                  <a:pt x="855" y="1480"/>
                </a:lnTo>
                <a:lnTo>
                  <a:pt x="886" y="1526"/>
                </a:lnTo>
                <a:lnTo>
                  <a:pt x="923" y="1569"/>
                </a:lnTo>
                <a:lnTo>
                  <a:pt x="966" y="1606"/>
                </a:lnTo>
                <a:lnTo>
                  <a:pt x="1012" y="1637"/>
                </a:lnTo>
                <a:lnTo>
                  <a:pt x="1063" y="1663"/>
                </a:lnTo>
                <a:lnTo>
                  <a:pt x="1118" y="1682"/>
                </a:lnTo>
                <a:lnTo>
                  <a:pt x="1175" y="1694"/>
                </a:lnTo>
                <a:lnTo>
                  <a:pt x="1234" y="1697"/>
                </a:lnTo>
                <a:lnTo>
                  <a:pt x="1294" y="1694"/>
                </a:lnTo>
                <a:lnTo>
                  <a:pt x="1352" y="1682"/>
                </a:lnTo>
                <a:lnTo>
                  <a:pt x="1406" y="1663"/>
                </a:lnTo>
                <a:lnTo>
                  <a:pt x="1457" y="1637"/>
                </a:lnTo>
                <a:lnTo>
                  <a:pt x="1504" y="1606"/>
                </a:lnTo>
                <a:lnTo>
                  <a:pt x="1546" y="1569"/>
                </a:lnTo>
                <a:lnTo>
                  <a:pt x="1583" y="1526"/>
                </a:lnTo>
                <a:lnTo>
                  <a:pt x="1615" y="1480"/>
                </a:lnTo>
                <a:lnTo>
                  <a:pt x="1641" y="1429"/>
                </a:lnTo>
                <a:lnTo>
                  <a:pt x="1659" y="1374"/>
                </a:lnTo>
                <a:lnTo>
                  <a:pt x="1671" y="1318"/>
                </a:lnTo>
                <a:lnTo>
                  <a:pt x="1675" y="1258"/>
                </a:lnTo>
                <a:lnTo>
                  <a:pt x="1671" y="1197"/>
                </a:lnTo>
                <a:lnTo>
                  <a:pt x="1659" y="1140"/>
                </a:lnTo>
                <a:lnTo>
                  <a:pt x="1641" y="1086"/>
                </a:lnTo>
                <a:lnTo>
                  <a:pt x="1615" y="1035"/>
                </a:lnTo>
                <a:lnTo>
                  <a:pt x="1583" y="988"/>
                </a:lnTo>
                <a:lnTo>
                  <a:pt x="1546" y="946"/>
                </a:lnTo>
                <a:lnTo>
                  <a:pt x="1504" y="909"/>
                </a:lnTo>
                <a:lnTo>
                  <a:pt x="1457" y="877"/>
                </a:lnTo>
                <a:lnTo>
                  <a:pt x="1406" y="852"/>
                </a:lnTo>
                <a:lnTo>
                  <a:pt x="1352" y="833"/>
                </a:lnTo>
                <a:lnTo>
                  <a:pt x="1294" y="822"/>
                </a:lnTo>
                <a:lnTo>
                  <a:pt x="1234" y="818"/>
                </a:lnTo>
                <a:close/>
                <a:moveTo>
                  <a:pt x="1239" y="0"/>
                </a:moveTo>
                <a:lnTo>
                  <a:pt x="1332" y="2"/>
                </a:lnTo>
                <a:lnTo>
                  <a:pt x="1423" y="13"/>
                </a:lnTo>
                <a:lnTo>
                  <a:pt x="1513" y="30"/>
                </a:lnTo>
                <a:lnTo>
                  <a:pt x="1601" y="53"/>
                </a:lnTo>
                <a:lnTo>
                  <a:pt x="1686" y="82"/>
                </a:lnTo>
                <a:lnTo>
                  <a:pt x="1768" y="117"/>
                </a:lnTo>
                <a:lnTo>
                  <a:pt x="1848" y="158"/>
                </a:lnTo>
                <a:lnTo>
                  <a:pt x="1925" y="205"/>
                </a:lnTo>
                <a:lnTo>
                  <a:pt x="1998" y="256"/>
                </a:lnTo>
                <a:lnTo>
                  <a:pt x="2066" y="311"/>
                </a:lnTo>
                <a:lnTo>
                  <a:pt x="2132" y="371"/>
                </a:lnTo>
                <a:lnTo>
                  <a:pt x="2192" y="437"/>
                </a:lnTo>
                <a:lnTo>
                  <a:pt x="2247" y="505"/>
                </a:lnTo>
                <a:lnTo>
                  <a:pt x="2297" y="577"/>
                </a:lnTo>
                <a:lnTo>
                  <a:pt x="2341" y="653"/>
                </a:lnTo>
                <a:lnTo>
                  <a:pt x="2379" y="733"/>
                </a:lnTo>
                <a:lnTo>
                  <a:pt x="2412" y="814"/>
                </a:lnTo>
                <a:lnTo>
                  <a:pt x="2438" y="899"/>
                </a:lnTo>
                <a:lnTo>
                  <a:pt x="2456" y="987"/>
                </a:lnTo>
                <a:lnTo>
                  <a:pt x="2468" y="1076"/>
                </a:lnTo>
                <a:lnTo>
                  <a:pt x="2472" y="1167"/>
                </a:lnTo>
                <a:lnTo>
                  <a:pt x="2469" y="1216"/>
                </a:lnTo>
                <a:lnTo>
                  <a:pt x="2463" y="1269"/>
                </a:lnTo>
                <a:lnTo>
                  <a:pt x="2454" y="1326"/>
                </a:lnTo>
                <a:lnTo>
                  <a:pt x="2439" y="1387"/>
                </a:lnTo>
                <a:lnTo>
                  <a:pt x="2422" y="1453"/>
                </a:lnTo>
                <a:lnTo>
                  <a:pt x="2403" y="1522"/>
                </a:lnTo>
                <a:lnTo>
                  <a:pt x="2379" y="1593"/>
                </a:lnTo>
                <a:lnTo>
                  <a:pt x="2353" y="1667"/>
                </a:lnTo>
                <a:lnTo>
                  <a:pt x="2324" y="1745"/>
                </a:lnTo>
                <a:lnTo>
                  <a:pt x="2293" y="1824"/>
                </a:lnTo>
                <a:lnTo>
                  <a:pt x="2260" y="1906"/>
                </a:lnTo>
                <a:lnTo>
                  <a:pt x="2225" y="1989"/>
                </a:lnTo>
                <a:lnTo>
                  <a:pt x="2188" y="2073"/>
                </a:lnTo>
                <a:lnTo>
                  <a:pt x="1455" y="3852"/>
                </a:lnTo>
                <a:lnTo>
                  <a:pt x="1009" y="3852"/>
                </a:lnTo>
                <a:lnTo>
                  <a:pt x="250" y="1993"/>
                </a:lnTo>
                <a:lnTo>
                  <a:pt x="215" y="1910"/>
                </a:lnTo>
                <a:lnTo>
                  <a:pt x="181" y="1828"/>
                </a:lnTo>
                <a:lnTo>
                  <a:pt x="149" y="1748"/>
                </a:lnTo>
                <a:lnTo>
                  <a:pt x="120" y="1671"/>
                </a:lnTo>
                <a:lnTo>
                  <a:pt x="93" y="1595"/>
                </a:lnTo>
                <a:lnTo>
                  <a:pt x="69" y="1523"/>
                </a:lnTo>
                <a:lnTo>
                  <a:pt x="50" y="1455"/>
                </a:lnTo>
                <a:lnTo>
                  <a:pt x="31" y="1390"/>
                </a:lnTo>
                <a:lnTo>
                  <a:pt x="18" y="1327"/>
                </a:lnTo>
                <a:lnTo>
                  <a:pt x="8" y="1269"/>
                </a:lnTo>
                <a:lnTo>
                  <a:pt x="1" y="1216"/>
                </a:lnTo>
                <a:lnTo>
                  <a:pt x="0" y="1167"/>
                </a:lnTo>
                <a:lnTo>
                  <a:pt x="4" y="1076"/>
                </a:lnTo>
                <a:lnTo>
                  <a:pt x="16" y="987"/>
                </a:lnTo>
                <a:lnTo>
                  <a:pt x="34" y="899"/>
                </a:lnTo>
                <a:lnTo>
                  <a:pt x="60" y="814"/>
                </a:lnTo>
                <a:lnTo>
                  <a:pt x="93" y="733"/>
                </a:lnTo>
                <a:lnTo>
                  <a:pt x="132" y="653"/>
                </a:lnTo>
                <a:lnTo>
                  <a:pt x="177" y="577"/>
                </a:lnTo>
                <a:lnTo>
                  <a:pt x="226" y="505"/>
                </a:lnTo>
                <a:lnTo>
                  <a:pt x="283" y="437"/>
                </a:lnTo>
                <a:lnTo>
                  <a:pt x="343" y="371"/>
                </a:lnTo>
                <a:lnTo>
                  <a:pt x="408" y="311"/>
                </a:lnTo>
                <a:lnTo>
                  <a:pt x="478" y="256"/>
                </a:lnTo>
                <a:lnTo>
                  <a:pt x="551" y="205"/>
                </a:lnTo>
                <a:lnTo>
                  <a:pt x="628" y="158"/>
                </a:lnTo>
                <a:lnTo>
                  <a:pt x="709" y="117"/>
                </a:lnTo>
                <a:lnTo>
                  <a:pt x="792" y="82"/>
                </a:lnTo>
                <a:lnTo>
                  <a:pt x="878" y="53"/>
                </a:lnTo>
                <a:lnTo>
                  <a:pt x="966" y="30"/>
                </a:lnTo>
                <a:lnTo>
                  <a:pt x="1056" y="13"/>
                </a:lnTo>
                <a:lnTo>
                  <a:pt x="1146" y="2"/>
                </a:lnTo>
                <a:lnTo>
                  <a:pt x="1239" y="0"/>
                </a:lnTo>
                <a:close/>
              </a:path>
            </a:pathLst>
          </a:custGeom>
          <a:solidFill>
            <a:srgbClr val="00B4FF"/>
          </a:solidFill>
          <a:ln w="0">
            <a:noFill/>
            <a:prstDash val="solid"/>
            <a:round/>
            <a:headEnd/>
            <a:tailEnd/>
          </a:ln>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Arial" charset="0"/>
              <a:ea typeface="+mn-ea"/>
              <a:cs typeface="Arial" charset="0"/>
            </a:endParaRPr>
          </a:p>
        </p:txBody>
      </p:sp>
    </p:spTree>
    <p:extLst>
      <p:ext uri="{BB962C8B-B14F-4D97-AF65-F5344CB8AC3E}">
        <p14:creationId xmlns:p14="http://schemas.microsoft.com/office/powerpoint/2010/main" val="2392051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5B270E-4460-47DD-81DD-05E0672E855A}" type="datetime1">
              <a:rPr lang="en-US" smtClean="0">
                <a:solidFill>
                  <a:prstClr val="black">
                    <a:tint val="75000"/>
                  </a:prstClr>
                </a:solidFill>
              </a:rPr>
              <a:pPr/>
              <a:t>10/20/2021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Copyright © 2015 Accenture. All rights reserved</a:t>
            </a:r>
          </a:p>
        </p:txBody>
      </p:sp>
      <p:sp>
        <p:nvSpPr>
          <p:cNvPr id="4" name="Slide Number Placeholder 3"/>
          <p:cNvSpPr>
            <a:spLocks noGrp="1"/>
          </p:cNvSpPr>
          <p:nvPr>
            <p:ph type="sldNum" sz="quarter" idx="12"/>
          </p:nvPr>
        </p:nvSpPr>
        <p:spPr/>
        <p:txBody>
          <a:bodyPr/>
          <a:lstStyle/>
          <a:p>
            <a:fld id="{9CDEF169-2D08-4DBC-B808-BD15AB949C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5020434"/>
      </p:ext>
    </p:extLst>
  </p:cSld>
  <p:clrMapOvr>
    <a:masterClrMapping/>
  </p:clrMapOvr>
  <p:extLst>
    <p:ext uri="{DCECCB84-F9BA-43D5-87BE-67443E8EF086}">
      <p15:sldGuideLst xmlns:p15="http://schemas.microsoft.com/office/powerpoint/2012/main">
        <p15:guide id="1" pos="168">
          <p15:clr>
            <a:srgbClr val="FBAE40"/>
          </p15:clr>
        </p15:guide>
        <p15:guide id="2" pos="1536">
          <p15:clr>
            <a:srgbClr val="FBAE40"/>
          </p15:clr>
        </p15:guide>
        <p15:guide id="3" orient="horz" pos="384">
          <p15:clr>
            <a:srgbClr val="FBAE40"/>
          </p15:clr>
        </p15:guide>
        <p15:guide id="4" orient="horz" pos="1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383469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82262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8379378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61991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Palatino Linotype" panose="02040502050505030304" pitchFamily="18"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2272960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Place subtitle here in Palatino Linotype 24pt</a:t>
            </a:r>
            <a:endParaRPr lang="en-US"/>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36909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6D4D8B-3458-4508-91E5-CA2979828132}"/>
              </a:ext>
            </a:extLst>
          </p:cNvPr>
          <p:cNvSpPr txBox="1"/>
          <p:nvPr userDrawn="1"/>
        </p:nvSpPr>
        <p:spPr>
          <a:xfrm>
            <a:off x="1098060" y="1074415"/>
            <a:ext cx="2093843" cy="369332"/>
          </a:xfrm>
          <a:prstGeom prst="rect">
            <a:avLst/>
          </a:prstGeom>
          <a:noFill/>
        </p:spPr>
        <p:txBody>
          <a:bodyPr wrap="none" rtlCol="0">
            <a:spAutoFit/>
          </a:bodyPr>
          <a:lstStyle/>
          <a:p>
            <a:r>
              <a:rPr lang="en-US" b="1">
                <a:latin typeface="Graphik" panose="020B0503030202060203" pitchFamily="34" charset="0"/>
              </a:rPr>
              <a:t>KEY OUTCOMES</a:t>
            </a:r>
          </a:p>
        </p:txBody>
      </p:sp>
      <p:sp>
        <p:nvSpPr>
          <p:cNvPr id="8" name="TextBox 7">
            <a:extLst>
              <a:ext uri="{FF2B5EF4-FFF2-40B4-BE49-F238E27FC236}">
                <a16:creationId xmlns:a16="http://schemas.microsoft.com/office/drawing/2014/main" id="{458934F2-E76C-4942-B0DA-E65B466507AD}"/>
              </a:ext>
            </a:extLst>
          </p:cNvPr>
          <p:cNvSpPr txBox="1"/>
          <p:nvPr userDrawn="1"/>
        </p:nvSpPr>
        <p:spPr>
          <a:xfrm>
            <a:off x="5013476" y="1074146"/>
            <a:ext cx="2635658" cy="369332"/>
          </a:xfrm>
          <a:prstGeom prst="rect">
            <a:avLst/>
          </a:prstGeom>
          <a:noFill/>
        </p:spPr>
        <p:txBody>
          <a:bodyPr wrap="none" rtlCol="0">
            <a:spAutoFit/>
          </a:bodyPr>
          <a:lstStyle/>
          <a:p>
            <a:r>
              <a:rPr lang="en-US" b="1">
                <a:latin typeface="Graphik" panose="020B0503030202060203" pitchFamily="34" charset="0"/>
              </a:rPr>
              <a:t>METRICS &amp; TARGETS</a:t>
            </a:r>
          </a:p>
        </p:txBody>
      </p:sp>
      <p:sp>
        <p:nvSpPr>
          <p:cNvPr id="9" name="TextBox 8">
            <a:extLst>
              <a:ext uri="{FF2B5EF4-FFF2-40B4-BE49-F238E27FC236}">
                <a16:creationId xmlns:a16="http://schemas.microsoft.com/office/drawing/2014/main" id="{B1783EE8-CAFB-4DD4-8ABF-B360660226A6}"/>
              </a:ext>
            </a:extLst>
          </p:cNvPr>
          <p:cNvSpPr txBox="1"/>
          <p:nvPr userDrawn="1"/>
        </p:nvSpPr>
        <p:spPr>
          <a:xfrm>
            <a:off x="1378881" y="5629245"/>
            <a:ext cx="1346844" cy="369332"/>
          </a:xfrm>
          <a:prstGeom prst="rect">
            <a:avLst/>
          </a:prstGeom>
          <a:noFill/>
        </p:spPr>
        <p:txBody>
          <a:bodyPr wrap="none" rtlCol="0">
            <a:spAutoFit/>
          </a:bodyPr>
          <a:lstStyle/>
          <a:p>
            <a:r>
              <a:rPr lang="en-US" b="1">
                <a:latin typeface="Graphik" panose="020B0503030202060203" pitchFamily="34" charset="0"/>
              </a:rPr>
              <a:t>KEY ASKS</a:t>
            </a:r>
          </a:p>
        </p:txBody>
      </p:sp>
      <p:pic>
        <p:nvPicPr>
          <p:cNvPr id="12" name="Graphic 11" descr="Bullseye">
            <a:extLst>
              <a:ext uri="{FF2B5EF4-FFF2-40B4-BE49-F238E27FC236}">
                <a16:creationId xmlns:a16="http://schemas.microsoft.com/office/drawing/2014/main" id="{FD3EFCA8-FA1B-4F64-89F4-F012B251BB8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5273" y="936058"/>
            <a:ext cx="683307" cy="683307"/>
          </a:xfrm>
          <a:prstGeom prst="rect">
            <a:avLst/>
          </a:prstGeom>
        </p:spPr>
      </p:pic>
      <p:pic>
        <p:nvPicPr>
          <p:cNvPr id="13" name="Graphic 12" descr="Trophy">
            <a:extLst>
              <a:ext uri="{FF2B5EF4-FFF2-40B4-BE49-F238E27FC236}">
                <a16:creationId xmlns:a16="http://schemas.microsoft.com/office/drawing/2014/main" id="{6A8AF582-AD24-4B49-BBB7-1EBD96B3103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34" y="936058"/>
            <a:ext cx="684330" cy="684330"/>
          </a:xfrm>
          <a:prstGeom prst="rect">
            <a:avLst/>
          </a:prstGeom>
        </p:spPr>
      </p:pic>
      <p:pic>
        <p:nvPicPr>
          <p:cNvPr id="14" name="Graphic 13" descr="Questions">
            <a:extLst>
              <a:ext uri="{FF2B5EF4-FFF2-40B4-BE49-F238E27FC236}">
                <a16:creationId xmlns:a16="http://schemas.microsoft.com/office/drawing/2014/main" id="{972D47E8-FE3E-410D-9608-48E4C18A89D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157" y="5472258"/>
            <a:ext cx="683306" cy="683306"/>
          </a:xfrm>
          <a:prstGeom prst="rect">
            <a:avLst/>
          </a:prstGeom>
        </p:spPr>
      </p:pic>
      <p:pic>
        <p:nvPicPr>
          <p:cNvPr id="20" name="Picture 19">
            <a:extLst>
              <a:ext uri="{FF2B5EF4-FFF2-40B4-BE49-F238E27FC236}">
                <a16:creationId xmlns:a16="http://schemas.microsoft.com/office/drawing/2014/main" id="{967D9118-466A-4943-94F5-E91A8748A777}"/>
              </a:ext>
            </a:extLst>
          </p:cNvPr>
          <p:cNvPicPr>
            <a:picLocks noChangeAspect="1"/>
          </p:cNvPicPr>
          <p:nvPr userDrawn="1"/>
        </p:nvPicPr>
        <p:blipFill>
          <a:blip r:embed="rId9"/>
          <a:stretch>
            <a:fillRect/>
          </a:stretch>
        </p:blipFill>
        <p:spPr>
          <a:xfrm>
            <a:off x="299702" y="6264275"/>
            <a:ext cx="8717835" cy="457200"/>
          </a:xfrm>
          <a:prstGeom prst="rect">
            <a:avLst/>
          </a:prstGeom>
        </p:spPr>
      </p:pic>
      <p:cxnSp>
        <p:nvCxnSpPr>
          <p:cNvPr id="21" name="Straight Arrow Connector 20">
            <a:extLst>
              <a:ext uri="{FF2B5EF4-FFF2-40B4-BE49-F238E27FC236}">
                <a16:creationId xmlns:a16="http://schemas.microsoft.com/office/drawing/2014/main" id="{59014BA4-18F1-4B82-8E0F-5562B1F7D738}"/>
              </a:ext>
            </a:extLst>
          </p:cNvPr>
          <p:cNvCxnSpPr>
            <a:cxnSpLocks/>
          </p:cNvCxnSpPr>
          <p:nvPr userDrawn="1"/>
        </p:nvCxnSpPr>
        <p:spPr>
          <a:xfrm>
            <a:off x="1293085" y="4050055"/>
            <a:ext cx="1796847" cy="0"/>
          </a:xfrm>
          <a:prstGeom prst="straightConnector1">
            <a:avLst/>
          </a:prstGeom>
          <a:ln w="28575">
            <a:solidFill>
              <a:srgbClr val="435E78"/>
            </a:solidFill>
            <a:tailEnd type="arrow"/>
          </a:ln>
        </p:spPr>
        <p:style>
          <a:lnRef idx="1">
            <a:schemeClr val="accent1"/>
          </a:lnRef>
          <a:fillRef idx="0">
            <a:schemeClr val="accent1"/>
          </a:fillRef>
          <a:effectRef idx="0">
            <a:schemeClr val="accent1"/>
          </a:effectRef>
          <a:fontRef idx="minor">
            <a:schemeClr val="tx1"/>
          </a:fontRef>
        </p:style>
      </p:cxnSp>
      <p:pic>
        <p:nvPicPr>
          <p:cNvPr id="22" name="Graphic 21" descr="Crawl">
            <a:extLst>
              <a:ext uri="{FF2B5EF4-FFF2-40B4-BE49-F238E27FC236}">
                <a16:creationId xmlns:a16="http://schemas.microsoft.com/office/drawing/2014/main" id="{29A0A67E-0F82-4039-9883-7FEB74EC942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9478" y="3121783"/>
            <a:ext cx="1148855" cy="1148855"/>
          </a:xfrm>
          <a:prstGeom prst="rect">
            <a:avLst/>
          </a:prstGeom>
        </p:spPr>
      </p:pic>
      <p:grpSp>
        <p:nvGrpSpPr>
          <p:cNvPr id="23" name="Group 22">
            <a:extLst>
              <a:ext uri="{FF2B5EF4-FFF2-40B4-BE49-F238E27FC236}">
                <a16:creationId xmlns:a16="http://schemas.microsoft.com/office/drawing/2014/main" id="{63BEB136-BF44-41F6-AD5B-B18F9FA8493F}"/>
              </a:ext>
            </a:extLst>
          </p:cNvPr>
          <p:cNvGrpSpPr/>
          <p:nvPr userDrawn="1"/>
        </p:nvGrpSpPr>
        <p:grpSpPr>
          <a:xfrm>
            <a:off x="3134896" y="3342489"/>
            <a:ext cx="1542742" cy="1334372"/>
            <a:chOff x="2071784" y="3162779"/>
            <a:chExt cx="1542742" cy="1334372"/>
          </a:xfrm>
        </p:grpSpPr>
        <p:sp>
          <p:nvSpPr>
            <p:cNvPr id="24" name="Oval 23">
              <a:extLst>
                <a:ext uri="{FF2B5EF4-FFF2-40B4-BE49-F238E27FC236}">
                  <a16:creationId xmlns:a16="http://schemas.microsoft.com/office/drawing/2014/main" id="{C44E4916-27DD-420A-BD3F-916A6D95B35A}"/>
                </a:ext>
              </a:extLst>
            </p:cNvPr>
            <p:cNvSpPr/>
            <p:nvPr/>
          </p:nvSpPr>
          <p:spPr>
            <a:xfrm>
              <a:off x="2189986" y="3162779"/>
              <a:ext cx="1285990" cy="1334372"/>
            </a:xfrm>
            <a:prstGeom prst="ellipse">
              <a:avLst/>
            </a:prstGeom>
            <a:solidFill>
              <a:schemeClr val="bg1"/>
            </a:solidFill>
            <a:ln w="28575" cap="flat" cmpd="sng" algn="ctr">
              <a:solidFill>
                <a:srgbClr val="435E7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srgbClr val="00B050"/>
                </a:solidFill>
                <a:effectLst/>
                <a:uLnTx/>
                <a:uFillTx/>
                <a:latin typeface="Graphik"/>
                <a:ea typeface="+mn-ea"/>
                <a:cs typeface="+mn-cs"/>
              </a:endParaRPr>
            </a:p>
          </p:txBody>
        </p:sp>
        <p:sp>
          <p:nvSpPr>
            <p:cNvPr id="25" name="Rectangle 24">
              <a:extLst>
                <a:ext uri="{FF2B5EF4-FFF2-40B4-BE49-F238E27FC236}">
                  <a16:creationId xmlns:a16="http://schemas.microsoft.com/office/drawing/2014/main" id="{50373442-B676-4189-B324-18C35D35964F}"/>
                </a:ext>
              </a:extLst>
            </p:cNvPr>
            <p:cNvSpPr/>
            <p:nvPr/>
          </p:nvSpPr>
          <p:spPr>
            <a:xfrm>
              <a:off x="2071784" y="3547435"/>
              <a:ext cx="154274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raphik" panose="020B0503030202060203" pitchFamily="34" charset="0"/>
                  <a:ea typeface="Calibri" panose="020F0502020204030204" pitchFamily="34" charset="0"/>
                  <a:cs typeface="Times New Roman" panose="02020603050405020304" pitchFamily="18" charset="0"/>
                </a:rPr>
                <a:t>C</a:t>
              </a:r>
              <a:r>
                <a:rPr kumimoji="0" lang="en-US" sz="1400" b="1" i="0" u="none" strike="noStrike" kern="1200" cap="none" spc="0" normalizeH="0" baseline="0" noProof="0">
                  <a:ln>
                    <a:noFill/>
                  </a:ln>
                  <a:solidFill>
                    <a:srgbClr val="435E78"/>
                  </a:solidFill>
                  <a:effectLst/>
                  <a:uLnTx/>
                  <a:uFillTx/>
                  <a:latin typeface="Graphik" panose="020B0503030202060203" pitchFamily="34" charset="0"/>
                  <a:ea typeface="Calibri" panose="020F0502020204030204" pitchFamily="34" charset="0"/>
                  <a:cs typeface="Times New Roman" panose="02020603050405020304" pitchFamily="18" charset="0"/>
                </a:rPr>
                <a:t>ULTIVATE</a:t>
              </a:r>
              <a:endParaRPr kumimoji="0" lang="en-ZA" sz="1400" b="1" i="0" u="none" strike="noStrike" kern="1200" cap="none" spc="0" normalizeH="0" baseline="0" noProof="0">
                <a:ln>
                  <a:noFill/>
                </a:ln>
                <a:solidFill>
                  <a:srgbClr val="435E78"/>
                </a:solidFill>
                <a:effectLst/>
                <a:uLnTx/>
                <a:uFillTx/>
                <a:latin typeface="Graphik" panose="020B0503030202060203" pitchFamily="34" charset="0"/>
                <a:ea typeface="Calibri" panose="020F0502020204030204" pitchFamily="34"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1408DD91-27E7-4ABE-8482-30EFCB7754F4}"/>
              </a:ext>
            </a:extLst>
          </p:cNvPr>
          <p:cNvGrpSpPr/>
          <p:nvPr userDrawn="1"/>
        </p:nvGrpSpPr>
        <p:grpSpPr>
          <a:xfrm>
            <a:off x="2554119" y="2650322"/>
            <a:ext cx="2745717" cy="2741121"/>
            <a:chOff x="1491007" y="2470612"/>
            <a:chExt cx="2745717" cy="2741121"/>
          </a:xfrm>
        </p:grpSpPr>
        <p:sp>
          <p:nvSpPr>
            <p:cNvPr id="27" name="Block Arc 26">
              <a:extLst>
                <a:ext uri="{FF2B5EF4-FFF2-40B4-BE49-F238E27FC236}">
                  <a16:creationId xmlns:a16="http://schemas.microsoft.com/office/drawing/2014/main" id="{03714087-8380-4A68-9E30-E851701D5B2F}"/>
                </a:ext>
              </a:extLst>
            </p:cNvPr>
            <p:cNvSpPr/>
            <p:nvPr/>
          </p:nvSpPr>
          <p:spPr>
            <a:xfrm>
              <a:off x="1491007" y="2470612"/>
              <a:ext cx="2695883" cy="2267278"/>
            </a:xfrm>
            <a:prstGeom prst="blockArc">
              <a:avLst/>
            </a:prstGeom>
            <a:solidFill>
              <a:srgbClr val="3E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28" name="Block Arc 27">
              <a:extLst>
                <a:ext uri="{FF2B5EF4-FFF2-40B4-BE49-F238E27FC236}">
                  <a16:creationId xmlns:a16="http://schemas.microsoft.com/office/drawing/2014/main" id="{66B92530-5F64-4C59-9228-D7945C20CEE1}"/>
                </a:ext>
              </a:extLst>
            </p:cNvPr>
            <p:cNvSpPr/>
            <p:nvPr/>
          </p:nvSpPr>
          <p:spPr>
            <a:xfrm rot="10800000">
              <a:off x="1540841" y="2944455"/>
              <a:ext cx="2695883" cy="2267278"/>
            </a:xfrm>
            <a:prstGeom prst="blockArc">
              <a:avLst/>
            </a:prstGeom>
            <a:solidFill>
              <a:srgbClr val="666699"/>
            </a:solidFill>
            <a:ln>
              <a:solidFill>
                <a:srgbClr val="3C58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grpSp>
      <p:sp>
        <p:nvSpPr>
          <p:cNvPr id="29" name="TextBox 28">
            <a:extLst>
              <a:ext uri="{FF2B5EF4-FFF2-40B4-BE49-F238E27FC236}">
                <a16:creationId xmlns:a16="http://schemas.microsoft.com/office/drawing/2014/main" id="{940D65FE-673A-4006-A788-8433518086D1}"/>
              </a:ext>
            </a:extLst>
          </p:cNvPr>
          <p:cNvSpPr txBox="1"/>
          <p:nvPr userDrawn="1"/>
        </p:nvSpPr>
        <p:spPr>
          <a:xfrm>
            <a:off x="2256484" y="2993476"/>
            <a:ext cx="93062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a:solidFill>
                  <a:srgbClr val="3C5879"/>
                </a:solidFill>
                <a:latin typeface="Impact" panose="020B0806030902050204" pitchFamily="34" charset="0"/>
                <a:cs typeface="Arial" panose="020B0604020202020204" pitchFamily="34" charset="0"/>
              </a:rPr>
              <a:t>Q1</a:t>
            </a:r>
            <a:endParaRPr kumimoji="0" lang="en-US" sz="6000" b="0" i="0" u="none" strike="noStrike" kern="1200" cap="none" spc="0" normalizeH="0" baseline="0" noProof="0">
              <a:ln>
                <a:noFill/>
              </a:ln>
              <a:solidFill>
                <a:srgbClr val="3C5879"/>
              </a:solidFill>
              <a:effectLst/>
              <a:uLnTx/>
              <a:uFillTx/>
              <a:latin typeface="Impact" panose="020B0806030902050204" pitchFamily="34" charset="0"/>
              <a:ea typeface="+mn-ea"/>
              <a:cs typeface="Arial" panose="020B0604020202020204" pitchFamily="34" charset="0"/>
            </a:endParaRPr>
          </a:p>
        </p:txBody>
      </p:sp>
      <p:sp>
        <p:nvSpPr>
          <p:cNvPr id="33" name="Rectangle 32">
            <a:extLst>
              <a:ext uri="{FF2B5EF4-FFF2-40B4-BE49-F238E27FC236}">
                <a16:creationId xmlns:a16="http://schemas.microsoft.com/office/drawing/2014/main" id="{FCAD4D89-EE05-4412-A242-3C3F16CC7875}"/>
              </a:ext>
            </a:extLst>
          </p:cNvPr>
          <p:cNvSpPr/>
          <p:nvPr userDrawn="1"/>
        </p:nvSpPr>
        <p:spPr>
          <a:xfrm>
            <a:off x="882912" y="2431007"/>
            <a:ext cx="6021364" cy="3020602"/>
          </a:xfrm>
          <a:prstGeom prst="rect">
            <a:avLst/>
          </a:prstGeom>
          <a:solidFill>
            <a:srgbClr val="F6F6F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12D18668-C037-45E4-BC92-F9058D39B77D}"/>
              </a:ext>
            </a:extLst>
          </p:cNvPr>
          <p:cNvCxnSpPr/>
          <p:nvPr userDrawn="1"/>
        </p:nvCxnSpPr>
        <p:spPr>
          <a:xfrm>
            <a:off x="3893594" y="961400"/>
            <a:ext cx="0" cy="30206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C0D84F8-93D6-4057-9CF0-EDE79FFF9A8F}"/>
              </a:ext>
            </a:extLst>
          </p:cNvPr>
          <p:cNvCxnSpPr>
            <a:cxnSpLocks/>
          </p:cNvCxnSpPr>
          <p:nvPr userDrawn="1"/>
        </p:nvCxnSpPr>
        <p:spPr>
          <a:xfrm>
            <a:off x="3893594" y="5408094"/>
            <a:ext cx="0" cy="85618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96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2000" fill="hold"/>
                                        <p:tgtEl>
                                          <p:spTgt spid="26"/>
                                        </p:tgtEl>
                                        <p:attrNameLst>
                                          <p:attrName>r</p:attrName>
                                        </p:attrNameLst>
                                      </p:cBhvr>
                                    </p:animRot>
                                  </p:childTnLst>
                                </p:cTn>
                              </p:par>
                            </p:childTnLst>
                          </p:cTn>
                        </p:par>
                        <p:par>
                          <p:cTn id="9" fill="hold">
                            <p:stCondLst>
                              <p:cond delay="2000"/>
                            </p:stCondLst>
                            <p:childTnLst>
                              <p:par>
                                <p:cTn id="10" presetID="8" presetClass="emph" presetSubtype="0" repeatCount="indefinite" fill="hold" nodeType="afterEffect">
                                  <p:stCondLst>
                                    <p:cond delay="0"/>
                                  </p:stCondLst>
                                  <p:endCondLst>
                                    <p:cond evt="onNext" delay="0">
                                      <p:tgtEl>
                                        <p:sldTgt/>
                                      </p:tgtEl>
                                    </p:cond>
                                  </p:endCondLst>
                                  <p:childTnLst>
                                    <p:animRot by="21600000">
                                      <p:cBhvr>
                                        <p:cTn id="11" dur="2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Place subtitle here in Palatino Linotype 24pt</a:t>
            </a:r>
            <a:endParaRPr lang="en-US"/>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71839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962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22401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26210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GB"/>
              <a:t>Add client logo</a:t>
            </a:r>
            <a:endParaRPr lang="en-US"/>
          </a:p>
        </p:txBody>
      </p:sp>
      <p:sp>
        <p:nvSpPr>
          <p:cNvPr id="10" name="GTS_WH">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317644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1683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912556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73890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633672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03499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2A2B-46AB-4B24-B4EF-72EAAE3239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F19858-3375-44D3-9823-4BFB396AB6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6028EE-695F-4296-B4B0-25DAB6099E3C}"/>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5" name="Footer Placeholder 4">
            <a:extLst>
              <a:ext uri="{FF2B5EF4-FFF2-40B4-BE49-F238E27FC236}">
                <a16:creationId xmlns:a16="http://schemas.microsoft.com/office/drawing/2014/main" id="{79F68B11-2A3E-4324-BD99-B8A8714F8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51C84-CDD8-489B-AA04-773423712370}"/>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13472903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a:t>Add client logo</a:t>
            </a:r>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9000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8469482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094251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endParaRPr lang="en-US"/>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9288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endParaRPr lang="en-US"/>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4700865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GB"/>
              <a:t>Place subtitle here in Palatino Linotype 24pt</a:t>
            </a:r>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2989473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99131450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2880112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endParaRPr lang="en-US"/>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629681694"/>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Palatino Linotype" panose="02040502050505030304" pitchFamily="18"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a:t>
            </a:r>
            <a:r>
              <a:rPr lang="en-GB"/>
              <a:t>here in Palatino Linotype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991341165"/>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9174-3CE5-49F6-A302-89B65AB0E0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F57D46-9FD4-4393-B5F7-87060E1AD4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EBC915-88C9-47EB-86D3-AF072FB73E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9B82A-9A1F-43CB-803C-078402A776F5}"/>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6" name="Footer Placeholder 5">
            <a:extLst>
              <a:ext uri="{FF2B5EF4-FFF2-40B4-BE49-F238E27FC236}">
                <a16:creationId xmlns:a16="http://schemas.microsoft.com/office/drawing/2014/main" id="{95DE54F5-531B-4A73-99C3-7653FAA445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D2B4AB-DF40-4E8A-B9ED-5FD7D212D0CD}"/>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3540789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153749501"/>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endParaRPr lang="en-US"/>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332574263"/>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endParaRPr lang="en-US"/>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933441374"/>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endParaRPr lang="en-US"/>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38922104"/>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endParaRPr lang="en-US"/>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6916415"/>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endParaRPr lang="en-US"/>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856597431"/>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0108013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4040877663"/>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32615858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425981022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1C2F-DDE6-492A-8F91-6F40E44E4C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2C0B8-5E40-4E4C-B645-11EE7C9FD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8A622-4791-4905-933C-FDA376AE83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922D4-0E2C-49CF-8BE1-C2C5F986B2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E6B9A3-06A1-4A7F-A465-B2E6D6A3B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527D03-00CA-476B-80AB-59E61B9407BD}"/>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8" name="Footer Placeholder 7">
            <a:extLst>
              <a:ext uri="{FF2B5EF4-FFF2-40B4-BE49-F238E27FC236}">
                <a16:creationId xmlns:a16="http://schemas.microsoft.com/office/drawing/2014/main" id="{6C35AD30-C696-4C2A-AF4E-9907DF0EDA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F17FBC-46B4-4EEA-BFBD-14A986D58763}"/>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40650239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Palatino Linotype" panose="02040502050505030304" pitchFamily="18"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a:t>
            </a:r>
            <a:r>
              <a:rPr lang="en-GB"/>
              <a:t>here in Palatino Linotype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10140218"/>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Palatino Linotype" panose="02040502050505030304" pitchFamily="18"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a:t>Place sub-headline </a:t>
            </a:r>
            <a:r>
              <a:rPr lang="en-GB"/>
              <a:t>here in Palatino Linotype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335226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227853334"/>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876477205"/>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929314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61A7C1-D3DF-46AE-A4BC-8F41B5E321C6}"/>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a:solidFill>
                <a:schemeClr val="bg1"/>
              </a:solidFill>
            </a:endParaRPr>
          </a:p>
        </p:txBody>
      </p:sp>
    </p:spTree>
    <p:extLst>
      <p:ext uri="{BB962C8B-B14F-4D97-AF65-F5344CB8AC3E}">
        <p14:creationId xmlns:p14="http://schemas.microsoft.com/office/powerpoint/2010/main" val="18529248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0334556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335268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2595039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13964596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F8C5-CBDB-4F14-95DD-B8222BCE4E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3ADFB4-76D6-482A-B377-518B5A5C0291}"/>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4" name="Footer Placeholder 3">
            <a:extLst>
              <a:ext uri="{FF2B5EF4-FFF2-40B4-BE49-F238E27FC236}">
                <a16:creationId xmlns:a16="http://schemas.microsoft.com/office/drawing/2014/main" id="{9094B5A6-E9C4-4A69-88DC-0908536F26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B0C585-0E5D-4966-B2DE-B6C194D09A27}"/>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14272251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endParaRPr lang="en-US"/>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783366234"/>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70160456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CD3FE-CBFF-4331-A9A7-1EA9DA241E61}"/>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3" name="Footer Placeholder 2">
            <a:extLst>
              <a:ext uri="{FF2B5EF4-FFF2-40B4-BE49-F238E27FC236}">
                <a16:creationId xmlns:a16="http://schemas.microsoft.com/office/drawing/2014/main" id="{09FD4DBD-53BF-45AD-8CA6-375110A66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15FC96-C8D8-426F-942A-0A389EB4C040}"/>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190653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65AB-DB0D-4519-A2FE-D2BC47C72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2A5946-DBDF-4F1C-97A6-EEEE77E98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EF399F-4D2E-4716-B57F-3480A5E9D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1B3AF-7ED1-4A2A-8FF7-6A75478FB7FB}"/>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6" name="Footer Placeholder 5">
            <a:extLst>
              <a:ext uri="{FF2B5EF4-FFF2-40B4-BE49-F238E27FC236}">
                <a16:creationId xmlns:a16="http://schemas.microsoft.com/office/drawing/2014/main" id="{F2A05CB7-3648-45AF-9FBF-AAE1CC551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92C84-5FA8-4A01-B694-2503206D7864}"/>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151629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BC81-C21A-4A29-B489-D7153E2BC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9A7F8-8B73-4A79-94CA-F91E056942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81D1BA-42D8-4E39-99B1-6D808A012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5ED77D-FC55-481E-A540-048FD92EB413}"/>
              </a:ext>
            </a:extLst>
          </p:cNvPr>
          <p:cNvSpPr>
            <a:spLocks noGrp="1"/>
          </p:cNvSpPr>
          <p:nvPr>
            <p:ph type="dt" sz="half" idx="10"/>
          </p:nvPr>
        </p:nvSpPr>
        <p:spPr/>
        <p:txBody>
          <a:bodyPr/>
          <a:lstStyle/>
          <a:p>
            <a:fld id="{28E73CDC-BFCA-4AC4-8AE4-C88B40BE6E85}" type="datetimeFigureOut">
              <a:rPr lang="en-US" smtClean="0"/>
              <a:t>10/20/2021</a:t>
            </a:fld>
            <a:endParaRPr lang="en-US"/>
          </a:p>
        </p:txBody>
      </p:sp>
      <p:sp>
        <p:nvSpPr>
          <p:cNvPr id="6" name="Footer Placeholder 5">
            <a:extLst>
              <a:ext uri="{FF2B5EF4-FFF2-40B4-BE49-F238E27FC236}">
                <a16:creationId xmlns:a16="http://schemas.microsoft.com/office/drawing/2014/main" id="{031FE7A6-F05D-4551-AF62-17E3EABAC3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A5AAE-D846-4562-B17C-B3F7174AE85F}"/>
              </a:ext>
            </a:extLst>
          </p:cNvPr>
          <p:cNvSpPr>
            <a:spLocks noGrp="1"/>
          </p:cNvSpPr>
          <p:nvPr>
            <p:ph type="sldNum" sz="quarter" idx="12"/>
          </p:nvPr>
        </p:nvSpPr>
        <p:spPr/>
        <p:txBody>
          <a:bodyPr/>
          <a:lstStyle/>
          <a:p>
            <a:fld id="{43DC10B4-411B-4C38-B274-536A62699C21}" type="slidenum">
              <a:rPr lang="en-US" smtClean="0"/>
              <a:t>‹#›</a:t>
            </a:fld>
            <a:endParaRPr lang="en-US"/>
          </a:p>
        </p:txBody>
      </p:sp>
    </p:spTree>
    <p:extLst>
      <p:ext uri="{BB962C8B-B14F-4D97-AF65-F5344CB8AC3E}">
        <p14:creationId xmlns:p14="http://schemas.microsoft.com/office/powerpoint/2010/main" val="34881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theme" Target="../theme/theme3.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4C1A2-A22F-4C35-BFB1-99E661FF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9DEC0E-36E9-4998-867A-33101DE9A2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9B469-7E65-4361-8A3D-B91AEFDA69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3CDC-BFCA-4AC4-8AE4-C88B40BE6E85}" type="datetimeFigureOut">
              <a:rPr lang="en-US" smtClean="0"/>
              <a:t>10/20/2021</a:t>
            </a:fld>
            <a:endParaRPr lang="en-US"/>
          </a:p>
        </p:txBody>
      </p:sp>
      <p:sp>
        <p:nvSpPr>
          <p:cNvPr id="5" name="Footer Placeholder 4">
            <a:extLst>
              <a:ext uri="{FF2B5EF4-FFF2-40B4-BE49-F238E27FC236}">
                <a16:creationId xmlns:a16="http://schemas.microsoft.com/office/drawing/2014/main" id="{BABF3773-0511-4265-B068-98676527C4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B7F503-768E-488C-8BB4-16F41626E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C10B4-411B-4C38-B274-536A62699C21}" type="slidenum">
              <a:rPr lang="en-US" smtClean="0"/>
              <a:t>‹#›</a:t>
            </a:fld>
            <a:endParaRPr lang="en-US"/>
          </a:p>
        </p:txBody>
      </p:sp>
    </p:spTree>
    <p:extLst>
      <p:ext uri="{BB962C8B-B14F-4D97-AF65-F5344CB8AC3E}">
        <p14:creationId xmlns:p14="http://schemas.microsoft.com/office/powerpoint/2010/main" val="3868495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3B834-FC2D-4E39-8B03-04D9A042D3B6}" type="datetimeFigureOut">
              <a:rPr lang="en-US" smtClean="0"/>
              <a:t>10/20/2021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543934-A3F4-4731-92A1-D379E7D8FA99}" type="slidenum">
              <a:rPr lang="en-US" smtClean="0"/>
              <a:t>‹#›</a:t>
            </a:fld>
            <a:endParaRPr lang="en-US"/>
          </a:p>
        </p:txBody>
      </p:sp>
      <p:sp>
        <p:nvSpPr>
          <p:cNvPr id="7" name="MSIPCMContentMarking" descr="{&quot;HashCode&quot;:1482574702,&quot;Placement&quot;:&quot;Header&quot;,&quot;Top&quot;:0.0,&quot;Left&quot;:348.050537,&quot;SlideWidth&quot;:960,&quot;SlideHeight&quot;:540}">
            <a:extLst>
              <a:ext uri="{FF2B5EF4-FFF2-40B4-BE49-F238E27FC236}">
                <a16:creationId xmlns:a16="http://schemas.microsoft.com/office/drawing/2014/main" id="{34106B11-AF09-45A4-92AE-057908A57EB8}"/>
              </a:ext>
            </a:extLst>
          </p:cNvPr>
          <p:cNvSpPr txBox="1"/>
          <p:nvPr userDrawn="1"/>
        </p:nvSpPr>
        <p:spPr>
          <a:xfrm>
            <a:off x="4420242" y="0"/>
            <a:ext cx="3351516" cy="279435"/>
          </a:xfrm>
          <a:prstGeom prst="rect">
            <a:avLst/>
          </a:prstGeom>
          <a:noFill/>
        </p:spPr>
        <p:txBody>
          <a:bodyPr vert="horz" wrap="square" lIns="0" tIns="0" rIns="0" bIns="0" rtlCol="0" anchor="ctr" anchorCtr="1">
            <a:spAutoFit/>
          </a:bodyPr>
          <a:lstStyle/>
          <a:p>
            <a:pPr algn="ctr">
              <a:spcBef>
                <a:spcPts val="0"/>
              </a:spcBef>
              <a:spcAft>
                <a:spcPts val="0"/>
              </a:spcAft>
            </a:pPr>
            <a:r>
              <a:rPr lang="en-US" sz="1100">
                <a:solidFill>
                  <a:srgbClr val="000000"/>
                </a:solidFill>
                <a:latin typeface="Calibri" panose="020F0502020204030204" pitchFamily="34" charset="0"/>
              </a:rPr>
              <a:t>***Confidential - For Company Internal Use Only***</a:t>
            </a:r>
          </a:p>
        </p:txBody>
      </p:sp>
    </p:spTree>
    <p:extLst>
      <p:ext uri="{BB962C8B-B14F-4D97-AF65-F5344CB8AC3E}">
        <p14:creationId xmlns:p14="http://schemas.microsoft.com/office/powerpoint/2010/main" val="26271027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5" name="MSIPCMContentMarking" descr="{&quot;HashCode&quot;:1482574702,&quot;Placement&quot;:&quot;Header&quot;,&quot;Top&quot;:0.0,&quot;Left&quot;:348.050537,&quot;SlideWidth&quot;:960,&quot;SlideHeight&quot;:540}">
            <a:extLst>
              <a:ext uri="{FF2B5EF4-FFF2-40B4-BE49-F238E27FC236}">
                <a16:creationId xmlns:a16="http://schemas.microsoft.com/office/drawing/2014/main" id="{90DE4C64-CB72-4CF0-B9FE-614AE73D2295}"/>
              </a:ext>
            </a:extLst>
          </p:cNvPr>
          <p:cNvSpPr txBox="1"/>
          <p:nvPr userDrawn="1"/>
        </p:nvSpPr>
        <p:spPr>
          <a:xfrm>
            <a:off x="4420242" y="0"/>
            <a:ext cx="3351516" cy="279435"/>
          </a:xfrm>
          <a:prstGeom prst="rect">
            <a:avLst/>
          </a:prstGeom>
          <a:noFill/>
        </p:spPr>
        <p:txBody>
          <a:bodyPr vert="horz" wrap="square" lIns="0" tIns="0" rIns="0" bIns="0" rtlCol="0" anchor="ctr" anchorCtr="1">
            <a:noAutofit/>
          </a:bodyPr>
          <a:lstStyle/>
          <a:p>
            <a:pPr algn="ctr" defTabSz="228600">
              <a:spcBef>
                <a:spcPts val="0"/>
              </a:spcBef>
              <a:spcAft>
                <a:spcPts val="0"/>
              </a:spcAft>
            </a:pPr>
            <a:r>
              <a:rPr lang="en-US" sz="1100" noProof="0">
                <a:solidFill>
                  <a:srgbClr val="000000"/>
                </a:solidFill>
                <a:latin typeface="Calibri" panose="020F0502020204030204" pitchFamily="34" charset="0"/>
              </a:rPr>
              <a:t>***Confidential - For Company Internal Use Only***</a:t>
            </a:r>
          </a:p>
        </p:txBody>
      </p:sp>
    </p:spTree>
    <p:extLst>
      <p:ext uri="{BB962C8B-B14F-4D97-AF65-F5344CB8AC3E}">
        <p14:creationId xmlns:p14="http://schemas.microsoft.com/office/powerpoint/2010/main" val="327817359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image" Target="../media/image26.png"/><Relationship Id="rId7" Type="http://schemas.openxmlformats.org/officeDocument/2006/relationships/slide" Target="slide32.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slide" Target="slide4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6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oracle.com/cd/B25284_02/current/acrobat/115ffug.pdf" TargetMode="External"/><Relationship Id="rId2" Type="http://schemas.openxmlformats.org/officeDocument/2006/relationships/hyperlink" Target="https://docs.oracle.com/en/cloud/saas/human-resources/20b/faigp/understand-payroll-concepts.html#FAIGP2714662" TargetMode="External"/><Relationship Id="rId1" Type="http://schemas.openxmlformats.org/officeDocument/2006/relationships/slideLayout" Target="../slideLayouts/slideLayout2.xml"/><Relationship Id="rId5" Type="http://schemas.openxmlformats.org/officeDocument/2006/relationships/hyperlink" Target="https://docs.oracle.com/en/cloud/saas/human-resources/21b/oedmh/index.html" TargetMode="External"/><Relationship Id="rId4" Type="http://schemas.openxmlformats.org/officeDocument/2006/relationships/hyperlink" Target="https://docs.oracle.com/en/cloud/saas/human-resources/20b/oapff/using-fast-formula.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03675" y="2466520"/>
            <a:ext cx="4794667" cy="387798"/>
          </a:xfrm>
          <a:prstGeom prst="rect">
            <a:avLst/>
          </a:prstGeom>
          <a:noFill/>
        </p:spPr>
        <p:txBody>
          <a:bodyPr wrap="square" lIns="79248" tIns="39624" rIns="79248" bIns="39624">
            <a:spAutoFit/>
          </a:bodyPr>
          <a:lstStyle/>
          <a:p>
            <a:pPr marL="0" marR="0" lvl="0" indent="0" algn="l" defTabSz="914400" rtl="0" eaLnBrk="1" fontAlgn="auto" latinLnBrk="0" hangingPunct="1">
              <a:lnSpc>
                <a:spcPct val="100000"/>
              </a:lnSpc>
              <a:spcBef>
                <a:spcPts val="0"/>
              </a:spcBef>
              <a:spcAft>
                <a:spcPts val="520"/>
              </a:spcAft>
              <a:buClrTx/>
              <a:buSzTx/>
              <a:buFontTx/>
              <a:buNone/>
              <a:tabLst/>
              <a:defRPr/>
            </a:pPr>
            <a:r>
              <a:rPr kumimoji="0" lang="en-US" sz="2000" b="0" i="0" u="none" strike="noStrike" kern="1200" cap="none" spc="0" normalizeH="0" baseline="0" noProof="0">
                <a:ln w="0"/>
                <a:solidFill>
                  <a:prstClr val="white"/>
                </a:solidFill>
                <a:effectLst/>
                <a:uLnTx/>
                <a:uFillTx/>
                <a:latin typeface="Arial Narrow" panose="020B0606020202030204" pitchFamily="34" charset="0"/>
                <a:ea typeface="+mn-ea"/>
                <a:cs typeface="+mn-cs"/>
              </a:rPr>
              <a:t>01 - Payroll (</a:t>
            </a:r>
            <a:r>
              <a:rPr lang="en-US" sz="2000">
                <a:ln w="0"/>
                <a:solidFill>
                  <a:prstClr val="white"/>
                </a:solidFill>
                <a:latin typeface="Arial Narrow" panose="020B0606020202030204" pitchFamily="34" charset="0"/>
              </a:rPr>
              <a:t>Payroll Overview)</a:t>
            </a:r>
            <a:endParaRPr kumimoji="0" lang="en-US" sz="2000" b="0" i="0" u="none" strike="noStrike" kern="1200" cap="none" spc="0" normalizeH="0" baseline="0" noProof="0">
              <a:ln w="0"/>
              <a:solidFill>
                <a:prstClr val="white"/>
              </a:solidFill>
              <a:effectLst/>
              <a:uLnTx/>
              <a:uFillTx/>
              <a:latin typeface="Arial Narrow" panose="020B0606020202030204" pitchFamily="34" charset="0"/>
              <a:ea typeface="+mn-ea"/>
              <a:cs typeface="+mn-cs"/>
            </a:endParaRPr>
          </a:p>
        </p:txBody>
      </p:sp>
      <p:cxnSp>
        <p:nvCxnSpPr>
          <p:cNvPr id="16" name="Straight Connector 15"/>
          <p:cNvCxnSpPr/>
          <p:nvPr/>
        </p:nvCxnSpPr>
        <p:spPr>
          <a:xfrm>
            <a:off x="751925" y="2370628"/>
            <a:ext cx="3957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703675" y="1209830"/>
            <a:ext cx="4401725" cy="1188018"/>
          </a:xfrm>
          <a:prstGeom prst="rect">
            <a:avLst/>
          </a:prstGeom>
          <a:noFill/>
        </p:spPr>
        <p:txBody>
          <a:bodyPr wrap="square" lIns="79248" tIns="39624" rIns="79248" bIns="39624">
            <a:spAutoFit/>
          </a:bodyPr>
          <a:lstStyle/>
          <a:p>
            <a:pPr marL="0" marR="0" lvl="0" indent="0" algn="l" defTabSz="914400" rtl="0" eaLnBrk="1" fontAlgn="auto" latinLnBrk="0" hangingPunct="1">
              <a:lnSpc>
                <a:spcPct val="100000"/>
              </a:lnSpc>
              <a:spcBef>
                <a:spcPts val="0"/>
              </a:spcBef>
              <a:spcAft>
                <a:spcPts val="520"/>
              </a:spcAft>
              <a:buClrTx/>
              <a:buSzTx/>
              <a:buFontTx/>
              <a:buNone/>
              <a:tabLst/>
              <a:defRPr/>
            </a:pPr>
            <a:r>
              <a:rPr kumimoji="0" lang="en-US" sz="3600" b="0" i="0" u="none" strike="noStrike" kern="1200" cap="none" spc="0" normalizeH="0" baseline="0" noProof="0">
                <a:ln w="0"/>
                <a:solidFill>
                  <a:prstClr val="white"/>
                </a:solidFill>
                <a:effectLst/>
                <a:uLnTx/>
                <a:uFillTx/>
                <a:latin typeface="Arial Narrow" panose="020B0606020202030204" pitchFamily="34" charset="0"/>
                <a:ea typeface="+mn-ea"/>
                <a:cs typeface="+mn-cs"/>
              </a:rPr>
              <a:t>Oracle IPS – Fast Formula Liquid Hub</a:t>
            </a:r>
          </a:p>
        </p:txBody>
      </p:sp>
      <p:sp>
        <p:nvSpPr>
          <p:cNvPr id="2" name="Oval 1">
            <a:extLst>
              <a:ext uri="{FF2B5EF4-FFF2-40B4-BE49-F238E27FC236}">
                <a16:creationId xmlns:a16="http://schemas.microsoft.com/office/drawing/2014/main" id="{4B4310F3-02D2-49CF-A7F1-A9937C08DF38}"/>
              </a:ext>
            </a:extLst>
          </p:cNvPr>
          <p:cNvSpPr/>
          <p:nvPr/>
        </p:nvSpPr>
        <p:spPr>
          <a:xfrm>
            <a:off x="11734800" y="2667000"/>
            <a:ext cx="91440" cy="9144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6C596A1-DD9A-4A77-9F8A-6F5C07B4EA0C}"/>
              </a:ext>
            </a:extLst>
          </p:cNvPr>
          <p:cNvSpPr/>
          <p:nvPr/>
        </p:nvSpPr>
        <p:spPr>
          <a:xfrm>
            <a:off x="11221720" y="3032760"/>
            <a:ext cx="91440" cy="9144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75A39CFC-D39A-47B7-B8D0-0ADAE935F6DB}"/>
              </a:ext>
            </a:extLst>
          </p:cNvPr>
          <p:cNvSpPr/>
          <p:nvPr/>
        </p:nvSpPr>
        <p:spPr>
          <a:xfrm>
            <a:off x="10789919" y="3329940"/>
            <a:ext cx="72391" cy="5715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997ADE9B-DCC7-436B-97A8-224E313533BC}"/>
              </a:ext>
            </a:extLst>
          </p:cNvPr>
          <p:cNvSpPr/>
          <p:nvPr/>
        </p:nvSpPr>
        <p:spPr>
          <a:xfrm>
            <a:off x="11381740" y="3337560"/>
            <a:ext cx="45719" cy="4953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B90DA9B-8E51-4CE3-8480-BC08F1DDC0D5}"/>
              </a:ext>
            </a:extLst>
          </p:cNvPr>
          <p:cNvSpPr/>
          <p:nvPr/>
        </p:nvSpPr>
        <p:spPr>
          <a:xfrm>
            <a:off x="10994390" y="3566160"/>
            <a:ext cx="50800" cy="5334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076A364-9124-4FA0-AD90-4863346A3B24}"/>
              </a:ext>
            </a:extLst>
          </p:cNvPr>
          <p:cNvSpPr/>
          <p:nvPr/>
        </p:nvSpPr>
        <p:spPr>
          <a:xfrm>
            <a:off x="10580370" y="379666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70081790-5178-4B13-899B-1200B103F53D}"/>
              </a:ext>
            </a:extLst>
          </p:cNvPr>
          <p:cNvSpPr/>
          <p:nvPr/>
        </p:nvSpPr>
        <p:spPr>
          <a:xfrm>
            <a:off x="10335260" y="3566160"/>
            <a:ext cx="91440" cy="9144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ECFA5FB-171B-4E85-8B0C-CA088181DE29}"/>
              </a:ext>
            </a:extLst>
          </p:cNvPr>
          <p:cNvSpPr/>
          <p:nvPr/>
        </p:nvSpPr>
        <p:spPr>
          <a:xfrm>
            <a:off x="9946640" y="3774440"/>
            <a:ext cx="91440" cy="9144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1C5C471B-AAA9-40F2-B11E-9395D8025DC8}"/>
              </a:ext>
            </a:extLst>
          </p:cNvPr>
          <p:cNvSpPr/>
          <p:nvPr/>
        </p:nvSpPr>
        <p:spPr>
          <a:xfrm>
            <a:off x="9606280" y="3942080"/>
            <a:ext cx="91440" cy="9144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292CDA0C-4312-4AF6-9E3D-65FA88F74724}"/>
              </a:ext>
            </a:extLst>
          </p:cNvPr>
          <p:cNvSpPr/>
          <p:nvPr/>
        </p:nvSpPr>
        <p:spPr>
          <a:xfrm>
            <a:off x="9311640" y="4119880"/>
            <a:ext cx="91440" cy="9144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2160CF2-72D4-416E-BF24-247603FAE114}"/>
              </a:ext>
            </a:extLst>
          </p:cNvPr>
          <p:cNvSpPr/>
          <p:nvPr/>
        </p:nvSpPr>
        <p:spPr>
          <a:xfrm>
            <a:off x="8812530" y="438467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FA42456C-38D3-49B5-9C03-6DA44EDC437D}"/>
              </a:ext>
            </a:extLst>
          </p:cNvPr>
          <p:cNvSpPr/>
          <p:nvPr/>
        </p:nvSpPr>
        <p:spPr>
          <a:xfrm>
            <a:off x="10220325" y="396430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E5FD315-AD74-4557-84B9-1A49BCB7C6D2}"/>
              </a:ext>
            </a:extLst>
          </p:cNvPr>
          <p:cNvSpPr/>
          <p:nvPr/>
        </p:nvSpPr>
        <p:spPr>
          <a:xfrm>
            <a:off x="9871710" y="414210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287945C1-A31F-4B6D-8F0D-91696114E2C8}"/>
              </a:ext>
            </a:extLst>
          </p:cNvPr>
          <p:cNvSpPr/>
          <p:nvPr/>
        </p:nvSpPr>
        <p:spPr>
          <a:xfrm>
            <a:off x="9581515" y="427418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33D13CE-043E-41AE-8E28-59457848C19E}"/>
              </a:ext>
            </a:extLst>
          </p:cNvPr>
          <p:cNvSpPr/>
          <p:nvPr/>
        </p:nvSpPr>
        <p:spPr>
          <a:xfrm>
            <a:off x="9332595" y="438467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C1BCFF1-5F38-4591-B392-72F1BFCA9455}"/>
              </a:ext>
            </a:extLst>
          </p:cNvPr>
          <p:cNvSpPr/>
          <p:nvPr/>
        </p:nvSpPr>
        <p:spPr>
          <a:xfrm>
            <a:off x="8580120" y="448373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E3777B54-B378-444F-9700-190994B3D4EE}"/>
              </a:ext>
            </a:extLst>
          </p:cNvPr>
          <p:cNvSpPr/>
          <p:nvPr/>
        </p:nvSpPr>
        <p:spPr>
          <a:xfrm>
            <a:off x="8362950" y="458660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D5C2E418-ABDA-4B5A-84EA-D6AE7C7E2542}"/>
              </a:ext>
            </a:extLst>
          </p:cNvPr>
          <p:cNvSpPr/>
          <p:nvPr/>
        </p:nvSpPr>
        <p:spPr>
          <a:xfrm>
            <a:off x="8181975" y="4683760"/>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6A926D05-E079-4AE9-B879-C30C825C3164}"/>
              </a:ext>
            </a:extLst>
          </p:cNvPr>
          <p:cNvSpPr/>
          <p:nvPr/>
        </p:nvSpPr>
        <p:spPr>
          <a:xfrm>
            <a:off x="8006715" y="4763770"/>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1FEA71D-246D-465F-9E2C-3DE16F22811F}"/>
              </a:ext>
            </a:extLst>
          </p:cNvPr>
          <p:cNvSpPr/>
          <p:nvPr/>
        </p:nvSpPr>
        <p:spPr>
          <a:xfrm>
            <a:off x="7840980" y="4839970"/>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849F0F30-A185-4E2D-A373-017C225C249B}"/>
              </a:ext>
            </a:extLst>
          </p:cNvPr>
          <p:cNvSpPr/>
          <p:nvPr/>
        </p:nvSpPr>
        <p:spPr>
          <a:xfrm>
            <a:off x="7690485" y="4908550"/>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480EEB20-60A4-4EB7-A179-CDC6C093C8D6}"/>
              </a:ext>
            </a:extLst>
          </p:cNvPr>
          <p:cNvSpPr/>
          <p:nvPr/>
        </p:nvSpPr>
        <p:spPr>
          <a:xfrm>
            <a:off x="7539990" y="493204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3BD9549-69D6-44E4-A677-B2347BA594AA}"/>
              </a:ext>
            </a:extLst>
          </p:cNvPr>
          <p:cNvSpPr/>
          <p:nvPr/>
        </p:nvSpPr>
        <p:spPr>
          <a:xfrm>
            <a:off x="7395210" y="4946650"/>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F1A5F8A3-5D7C-4148-B640-0B2643FF8E3C}"/>
              </a:ext>
            </a:extLst>
          </p:cNvPr>
          <p:cNvSpPr/>
          <p:nvPr/>
        </p:nvSpPr>
        <p:spPr>
          <a:xfrm>
            <a:off x="7279958" y="495744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0CBDE5DF-B1DD-4B49-B953-1E5477D3F10A}"/>
              </a:ext>
            </a:extLst>
          </p:cNvPr>
          <p:cNvSpPr/>
          <p:nvPr/>
        </p:nvSpPr>
        <p:spPr>
          <a:xfrm>
            <a:off x="7138036" y="4989830"/>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BEB0718B-91EB-46CC-918D-CAAA1CB33C6F}"/>
              </a:ext>
            </a:extLst>
          </p:cNvPr>
          <p:cNvSpPr/>
          <p:nvPr/>
        </p:nvSpPr>
        <p:spPr>
          <a:xfrm>
            <a:off x="7049455" y="5004435"/>
            <a:ext cx="49530" cy="4699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40F76827-7FCA-4766-BF79-DAB0A3CA8F77}"/>
              </a:ext>
            </a:extLst>
          </p:cNvPr>
          <p:cNvSpPr/>
          <p:nvPr/>
        </p:nvSpPr>
        <p:spPr>
          <a:xfrm>
            <a:off x="6953255" y="5013325"/>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BD89C977-9BE9-4BE8-AF1C-624933FD576D}"/>
              </a:ext>
            </a:extLst>
          </p:cNvPr>
          <p:cNvSpPr/>
          <p:nvPr/>
        </p:nvSpPr>
        <p:spPr>
          <a:xfrm>
            <a:off x="6838003" y="5027930"/>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DF43B97A-8D95-4085-8D01-02D2FB655B58}"/>
              </a:ext>
            </a:extLst>
          </p:cNvPr>
          <p:cNvSpPr/>
          <p:nvPr/>
        </p:nvSpPr>
        <p:spPr>
          <a:xfrm>
            <a:off x="6749899" y="5033008"/>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649BA8C8-236E-4474-9267-308B69680971}"/>
              </a:ext>
            </a:extLst>
          </p:cNvPr>
          <p:cNvSpPr/>
          <p:nvPr/>
        </p:nvSpPr>
        <p:spPr>
          <a:xfrm>
            <a:off x="6669413" y="5036184"/>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6DC79B02-3373-4A2C-9F15-E84919A25BBC}"/>
              </a:ext>
            </a:extLst>
          </p:cNvPr>
          <p:cNvSpPr/>
          <p:nvPr/>
        </p:nvSpPr>
        <p:spPr>
          <a:xfrm>
            <a:off x="6432244" y="5031105"/>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BD3F43B4-326B-4F2C-B5BD-720DB7A028F1}"/>
              </a:ext>
            </a:extLst>
          </p:cNvPr>
          <p:cNvSpPr/>
          <p:nvPr/>
        </p:nvSpPr>
        <p:spPr>
          <a:xfrm>
            <a:off x="6539399" y="5021580"/>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CE12FC77-8210-4D6B-87C1-0D477BCC6D88}"/>
              </a:ext>
            </a:extLst>
          </p:cNvPr>
          <p:cNvSpPr/>
          <p:nvPr/>
        </p:nvSpPr>
        <p:spPr>
          <a:xfrm>
            <a:off x="6302230" y="4981575"/>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BDB26998-4A72-4EB2-B013-89E1F6C17DCE}"/>
              </a:ext>
            </a:extLst>
          </p:cNvPr>
          <p:cNvSpPr/>
          <p:nvPr/>
        </p:nvSpPr>
        <p:spPr>
          <a:xfrm>
            <a:off x="6235092" y="4947285"/>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2E184D7C-3F05-4337-9BD9-58ADAA88FD11}"/>
              </a:ext>
            </a:extLst>
          </p:cNvPr>
          <p:cNvSpPr/>
          <p:nvPr/>
        </p:nvSpPr>
        <p:spPr>
          <a:xfrm>
            <a:off x="6177493" y="4902835"/>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F7EFE9E-D925-4717-8073-530605241A20}"/>
              </a:ext>
            </a:extLst>
          </p:cNvPr>
          <p:cNvSpPr/>
          <p:nvPr/>
        </p:nvSpPr>
        <p:spPr>
          <a:xfrm>
            <a:off x="6131774" y="4841241"/>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536E25F-A062-48A8-915F-78E6190E8AA5}"/>
              </a:ext>
            </a:extLst>
          </p:cNvPr>
          <p:cNvSpPr/>
          <p:nvPr/>
        </p:nvSpPr>
        <p:spPr>
          <a:xfrm>
            <a:off x="6035772" y="4985069"/>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5973AD48-E547-434F-9C9D-66AF5644811A}"/>
              </a:ext>
            </a:extLst>
          </p:cNvPr>
          <p:cNvSpPr/>
          <p:nvPr/>
        </p:nvSpPr>
        <p:spPr>
          <a:xfrm>
            <a:off x="5990053" y="5081902"/>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8D9C91DB-C7EE-4134-B95C-ACB2377AA8E5}"/>
              </a:ext>
            </a:extLst>
          </p:cNvPr>
          <p:cNvSpPr/>
          <p:nvPr/>
        </p:nvSpPr>
        <p:spPr>
          <a:xfrm>
            <a:off x="5929093" y="5146672"/>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B81DCD50-B6A6-4B73-BBF5-F6B1BDF59FD4}"/>
              </a:ext>
            </a:extLst>
          </p:cNvPr>
          <p:cNvSpPr/>
          <p:nvPr/>
        </p:nvSpPr>
        <p:spPr>
          <a:xfrm>
            <a:off x="5803363" y="5329552"/>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06507318-329D-4865-B9DE-28D70D020D36}"/>
              </a:ext>
            </a:extLst>
          </p:cNvPr>
          <p:cNvSpPr/>
          <p:nvPr/>
        </p:nvSpPr>
        <p:spPr>
          <a:xfrm>
            <a:off x="5760281" y="5375271"/>
            <a:ext cx="45719" cy="45719"/>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095FDB26-C16C-46D7-BD6D-C222FA034833}"/>
              </a:ext>
            </a:extLst>
          </p:cNvPr>
          <p:cNvSpPr/>
          <p:nvPr/>
        </p:nvSpPr>
        <p:spPr>
          <a:xfrm>
            <a:off x="6129429" y="5485760"/>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45944A34-0E8C-4D64-A0DC-3C27B1941F12}"/>
              </a:ext>
            </a:extLst>
          </p:cNvPr>
          <p:cNvSpPr/>
          <p:nvPr/>
        </p:nvSpPr>
        <p:spPr>
          <a:xfrm>
            <a:off x="6455103" y="5420990"/>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AC74ED36-BAEB-4344-AD80-E0EAA675AD01}"/>
              </a:ext>
            </a:extLst>
          </p:cNvPr>
          <p:cNvSpPr/>
          <p:nvPr/>
        </p:nvSpPr>
        <p:spPr>
          <a:xfrm>
            <a:off x="6591795" y="5375271"/>
            <a:ext cx="45719" cy="4571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FBFE3811-D7F2-4544-BB4A-C77F66D82B60}"/>
              </a:ext>
            </a:extLst>
          </p:cNvPr>
          <p:cNvSpPr/>
          <p:nvPr/>
        </p:nvSpPr>
        <p:spPr>
          <a:xfrm>
            <a:off x="6749898" y="5329552"/>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D68D6E87-A80E-4B0C-A6F4-A7EABD88A905}"/>
              </a:ext>
            </a:extLst>
          </p:cNvPr>
          <p:cNvSpPr/>
          <p:nvPr/>
        </p:nvSpPr>
        <p:spPr>
          <a:xfrm>
            <a:off x="6907536" y="5300338"/>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C6ADEB7D-DB6B-4623-98FD-3811EB7DDDBD}"/>
              </a:ext>
            </a:extLst>
          </p:cNvPr>
          <p:cNvSpPr/>
          <p:nvPr/>
        </p:nvSpPr>
        <p:spPr>
          <a:xfrm>
            <a:off x="7145661" y="5229853"/>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2BB9F0F1-D4C0-4781-ADD3-704C1420BD61}"/>
              </a:ext>
            </a:extLst>
          </p:cNvPr>
          <p:cNvSpPr/>
          <p:nvPr/>
        </p:nvSpPr>
        <p:spPr>
          <a:xfrm>
            <a:off x="7047551" y="5206993"/>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0EC1E128-5341-467D-8115-1150925AF136}"/>
              </a:ext>
            </a:extLst>
          </p:cNvPr>
          <p:cNvSpPr/>
          <p:nvPr/>
        </p:nvSpPr>
        <p:spPr>
          <a:xfrm>
            <a:off x="7643816" y="5104761"/>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CC8F9B52-4528-42D7-9020-3E7DFDDF2D6A}"/>
              </a:ext>
            </a:extLst>
          </p:cNvPr>
          <p:cNvSpPr/>
          <p:nvPr/>
        </p:nvSpPr>
        <p:spPr>
          <a:xfrm>
            <a:off x="8183880" y="4900931"/>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E6EDF3AE-BE88-493B-BCDF-BC9891D33D41}"/>
              </a:ext>
            </a:extLst>
          </p:cNvPr>
          <p:cNvSpPr/>
          <p:nvPr/>
        </p:nvSpPr>
        <p:spPr>
          <a:xfrm>
            <a:off x="8580120" y="4810125"/>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C5324616-6122-42BA-8578-07532FCBEF4E}"/>
              </a:ext>
            </a:extLst>
          </p:cNvPr>
          <p:cNvSpPr/>
          <p:nvPr/>
        </p:nvSpPr>
        <p:spPr>
          <a:xfrm>
            <a:off x="8860154" y="4817745"/>
            <a:ext cx="45719" cy="45719"/>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D76DA905-C202-4ED0-A74F-BA8A4FB2352D}"/>
              </a:ext>
            </a:extLst>
          </p:cNvPr>
          <p:cNvSpPr/>
          <p:nvPr/>
        </p:nvSpPr>
        <p:spPr>
          <a:xfrm>
            <a:off x="9265919" y="4699953"/>
            <a:ext cx="66676" cy="61594"/>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0A857F5-83CF-494F-BC11-9C3950542D14}"/>
              </a:ext>
            </a:extLst>
          </p:cNvPr>
          <p:cNvSpPr/>
          <p:nvPr/>
        </p:nvSpPr>
        <p:spPr>
          <a:xfrm>
            <a:off x="9810749" y="4572001"/>
            <a:ext cx="66676" cy="61594"/>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C0EAE4B4-4523-45F6-B5FC-14CB8F97612B}"/>
              </a:ext>
            </a:extLst>
          </p:cNvPr>
          <p:cNvSpPr/>
          <p:nvPr/>
        </p:nvSpPr>
        <p:spPr>
          <a:xfrm>
            <a:off x="10563224" y="4409440"/>
            <a:ext cx="66676" cy="61594"/>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B474EBB0-31CB-4D6E-96D7-74202CF302FE}"/>
              </a:ext>
            </a:extLst>
          </p:cNvPr>
          <p:cNvSpPr/>
          <p:nvPr/>
        </p:nvSpPr>
        <p:spPr>
          <a:xfrm>
            <a:off x="11129009" y="4165600"/>
            <a:ext cx="66676" cy="61594"/>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9992E93-9892-4C9D-BB2D-06DD29106F55}"/>
              </a:ext>
            </a:extLst>
          </p:cNvPr>
          <p:cNvSpPr/>
          <p:nvPr/>
        </p:nvSpPr>
        <p:spPr>
          <a:xfrm>
            <a:off x="11580493" y="4167187"/>
            <a:ext cx="66676" cy="61594"/>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7B4F9441-C6FA-489D-AAAB-1B2202878D2D}"/>
              </a:ext>
            </a:extLst>
          </p:cNvPr>
          <p:cNvSpPr/>
          <p:nvPr/>
        </p:nvSpPr>
        <p:spPr>
          <a:xfrm>
            <a:off x="11713844" y="4037967"/>
            <a:ext cx="66676" cy="61594"/>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B90B4C1-6E4E-4E67-A102-4CBEE97BFB1E}"/>
              </a:ext>
            </a:extLst>
          </p:cNvPr>
          <p:cNvSpPr/>
          <p:nvPr/>
        </p:nvSpPr>
        <p:spPr>
          <a:xfrm>
            <a:off x="9022080" y="4251960"/>
            <a:ext cx="91440" cy="91440"/>
          </a:xfrm>
          <a:prstGeom prst="ellipse">
            <a:avLst/>
          </a:prstGeom>
          <a:solidFill>
            <a:schemeClr val="bg1">
              <a:lumMod val="95000"/>
            </a:schemeClr>
          </a:solidFill>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828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endCondLst>
                                    <p:cond evt="onNext" delay="0">
                                      <p:tgtEl>
                                        <p:sldTgt/>
                                      </p:tgtEl>
                                    </p:cond>
                                  </p:end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repeatCount="indefinite" fill="hold" grpId="0" nodeType="withEffect">
                                  <p:stCondLst>
                                    <p:cond delay="0"/>
                                  </p:stCondLst>
                                  <p:endCondLst>
                                    <p:cond evt="onNext" delay="0">
                                      <p:tgtEl>
                                        <p:sldTgt/>
                                      </p:tgtEl>
                                    </p:cond>
                                  </p:end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par>
                                <p:cTn id="11" presetID="26" presetClass="emph" presetSubtype="0" repeatCount="indefinite" fill="hold" grpId="0" nodeType="withEffect">
                                  <p:stCondLst>
                                    <p:cond delay="0"/>
                                  </p:stCondLst>
                                  <p:endCondLst>
                                    <p:cond evt="onNext" delay="0">
                                      <p:tgtEl>
                                        <p:sldTgt/>
                                      </p:tgtEl>
                                    </p:cond>
                                  </p:end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par>
                                <p:cTn id="14" presetID="26" presetClass="emph" presetSubtype="0" repeatCount="indefinite" fill="hold" grpId="0" nodeType="withEffect">
                                  <p:stCondLst>
                                    <p:cond delay="0"/>
                                  </p:stCondLst>
                                  <p:endCondLst>
                                    <p:cond evt="onNext" delay="0">
                                      <p:tgtEl>
                                        <p:sldTgt/>
                                      </p:tgtEl>
                                    </p:cond>
                                  </p:endCondLst>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par>
                                <p:cTn id="17" presetID="26" presetClass="emph" presetSubtype="0" repeatCount="indefinite" fill="hold" grpId="0" nodeType="withEffect">
                                  <p:stCondLst>
                                    <p:cond delay="0"/>
                                  </p:stCondLst>
                                  <p:endCondLst>
                                    <p:cond evt="onNext" delay="0">
                                      <p:tgtEl>
                                        <p:sldTgt/>
                                      </p:tgtEl>
                                    </p:cond>
                                  </p:endCondLst>
                                  <p:childTnLst>
                                    <p:animEffect transition="out" filter="fade">
                                      <p:cBhvr>
                                        <p:cTn id="18" dur="500" tmFilter="0, 0; .2, .5; .8, .5; 1, 0"/>
                                        <p:tgtEl>
                                          <p:spTgt spid="9"/>
                                        </p:tgtEl>
                                      </p:cBhvr>
                                    </p:animEffect>
                                    <p:animScale>
                                      <p:cBhvr>
                                        <p:cTn id="19" dur="250" autoRev="1" fill="hold"/>
                                        <p:tgtEl>
                                          <p:spTgt spid="9"/>
                                        </p:tgtEl>
                                      </p:cBhvr>
                                      <p:by x="105000" y="105000"/>
                                    </p:animScale>
                                  </p:childTnLst>
                                </p:cTn>
                              </p:par>
                              <p:par>
                                <p:cTn id="20" presetID="26" presetClass="emph" presetSubtype="0" repeatCount="indefinite" fill="hold" grpId="0" nodeType="withEffect">
                                  <p:stCondLst>
                                    <p:cond delay="0"/>
                                  </p:stCondLst>
                                  <p:endCondLst>
                                    <p:cond evt="onNext" delay="0">
                                      <p:tgtEl>
                                        <p:sldTgt/>
                                      </p:tgtEl>
                                    </p:cond>
                                  </p:endCondLst>
                                  <p:childTnLst>
                                    <p:animEffect transition="out" filter="fade">
                                      <p:cBhvr>
                                        <p:cTn id="21" dur="500" tmFilter="0, 0; .2, .5; .8, .5; 1, 0"/>
                                        <p:tgtEl>
                                          <p:spTgt spid="10"/>
                                        </p:tgtEl>
                                      </p:cBhvr>
                                    </p:animEffect>
                                    <p:animScale>
                                      <p:cBhvr>
                                        <p:cTn id="22" dur="250" autoRev="1" fill="hold"/>
                                        <p:tgtEl>
                                          <p:spTgt spid="10"/>
                                        </p:tgtEl>
                                      </p:cBhvr>
                                      <p:by x="105000" y="105000"/>
                                    </p:animScale>
                                  </p:childTnLst>
                                </p:cTn>
                              </p:par>
                              <p:par>
                                <p:cTn id="23" presetID="26" presetClass="emph" presetSubtype="0" repeatCount="indefinite" fill="hold" grpId="0" nodeType="withEffect">
                                  <p:stCondLst>
                                    <p:cond delay="0"/>
                                  </p:stCondLst>
                                  <p:endCondLst>
                                    <p:cond evt="onNext" delay="0">
                                      <p:tgtEl>
                                        <p:sldTgt/>
                                      </p:tgtEl>
                                    </p:cond>
                                  </p:endCondLst>
                                  <p:childTnLst>
                                    <p:animEffect transition="out" filter="fade">
                                      <p:cBhvr>
                                        <p:cTn id="24" dur="500" tmFilter="0, 0; .2, .5; .8, .5; 1, 0"/>
                                        <p:tgtEl>
                                          <p:spTgt spid="11"/>
                                        </p:tgtEl>
                                      </p:cBhvr>
                                    </p:animEffect>
                                    <p:animScale>
                                      <p:cBhvr>
                                        <p:cTn id="25" dur="250" autoRev="1" fill="hold"/>
                                        <p:tgtEl>
                                          <p:spTgt spid="11"/>
                                        </p:tgtEl>
                                      </p:cBhvr>
                                      <p:by x="105000" y="105000"/>
                                    </p:animScale>
                                  </p:childTnLst>
                                </p:cTn>
                              </p:par>
                              <p:par>
                                <p:cTn id="26" presetID="26" presetClass="emph" presetSubtype="0" repeatCount="indefinite" fill="hold" grpId="0" nodeType="withEffect">
                                  <p:stCondLst>
                                    <p:cond delay="0"/>
                                  </p:stCondLst>
                                  <p:endCondLst>
                                    <p:cond evt="onNext" delay="0">
                                      <p:tgtEl>
                                        <p:sldTgt/>
                                      </p:tgtEl>
                                    </p:cond>
                                  </p:endCondLst>
                                  <p:childTnLst>
                                    <p:animEffect transition="out" filter="fade">
                                      <p:cBhvr>
                                        <p:cTn id="27" dur="500" tmFilter="0, 0; .2, .5; .8, .5; 1, 0"/>
                                        <p:tgtEl>
                                          <p:spTgt spid="12"/>
                                        </p:tgtEl>
                                      </p:cBhvr>
                                    </p:animEffect>
                                    <p:animScale>
                                      <p:cBhvr>
                                        <p:cTn id="28" dur="250" autoRev="1" fill="hold"/>
                                        <p:tgtEl>
                                          <p:spTgt spid="12"/>
                                        </p:tgtEl>
                                      </p:cBhvr>
                                      <p:by x="105000" y="105000"/>
                                    </p:animScale>
                                  </p:childTnLst>
                                </p:cTn>
                              </p:par>
                              <p:par>
                                <p:cTn id="29" presetID="26" presetClass="emph" presetSubtype="0" repeatCount="indefinite" fill="hold" grpId="0" nodeType="withEffect">
                                  <p:stCondLst>
                                    <p:cond delay="0"/>
                                  </p:stCondLst>
                                  <p:endCondLst>
                                    <p:cond evt="onNext" delay="0">
                                      <p:tgtEl>
                                        <p:sldTgt/>
                                      </p:tgtEl>
                                    </p:cond>
                                  </p:end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par>
                                <p:cTn id="32" presetID="26" presetClass="emph" presetSubtype="0" repeatCount="indefinite" fill="hold" grpId="0" nodeType="withEffect">
                                  <p:stCondLst>
                                    <p:cond delay="0"/>
                                  </p:stCondLst>
                                  <p:endCondLst>
                                    <p:cond evt="onNext" delay="0">
                                      <p:tgtEl>
                                        <p:sldTgt/>
                                      </p:tgtEl>
                                    </p:cond>
                                  </p:endCondLst>
                                  <p:childTnLst>
                                    <p:animEffect transition="out" filter="fade">
                                      <p:cBhvr>
                                        <p:cTn id="33" dur="500" tmFilter="0, 0; .2, .5; .8, .5; 1, 0"/>
                                        <p:tgtEl>
                                          <p:spTgt spid="18"/>
                                        </p:tgtEl>
                                      </p:cBhvr>
                                    </p:animEffect>
                                    <p:animScale>
                                      <p:cBhvr>
                                        <p:cTn id="34" dur="250" autoRev="1" fill="hold"/>
                                        <p:tgtEl>
                                          <p:spTgt spid="18"/>
                                        </p:tgtEl>
                                      </p:cBhvr>
                                      <p:by x="105000" y="105000"/>
                                    </p:animScale>
                                  </p:childTnLst>
                                </p:cTn>
                              </p:par>
                              <p:par>
                                <p:cTn id="35" presetID="26" presetClass="emph" presetSubtype="0" repeatCount="indefinite" fill="hold" grpId="0" nodeType="withEffect">
                                  <p:stCondLst>
                                    <p:cond delay="0"/>
                                  </p:stCondLst>
                                  <p:endCondLst>
                                    <p:cond evt="onNext" delay="0">
                                      <p:tgtEl>
                                        <p:sldTgt/>
                                      </p:tgtEl>
                                    </p:cond>
                                  </p:endCondLst>
                                  <p:childTnLst>
                                    <p:animEffect transition="out" filter="fade">
                                      <p:cBhvr>
                                        <p:cTn id="36" dur="500" tmFilter="0, 0; .2, .5; .8, .5; 1, 0"/>
                                        <p:tgtEl>
                                          <p:spTgt spid="20"/>
                                        </p:tgtEl>
                                      </p:cBhvr>
                                    </p:animEffect>
                                    <p:animScale>
                                      <p:cBhvr>
                                        <p:cTn id="37" dur="250" autoRev="1" fill="hold"/>
                                        <p:tgtEl>
                                          <p:spTgt spid="20"/>
                                        </p:tgtEl>
                                      </p:cBhvr>
                                      <p:by x="105000" y="105000"/>
                                    </p:animScale>
                                  </p:childTnLst>
                                </p:cTn>
                              </p:par>
                              <p:par>
                                <p:cTn id="38" presetID="26" presetClass="emph" presetSubtype="0" repeatCount="indefinite" fill="hold" grpId="0" nodeType="withEffect">
                                  <p:stCondLst>
                                    <p:cond delay="0"/>
                                  </p:stCondLst>
                                  <p:endCondLst>
                                    <p:cond evt="onNext" delay="0">
                                      <p:tgtEl>
                                        <p:sldTgt/>
                                      </p:tgtEl>
                                    </p:cond>
                                  </p:endCondLst>
                                  <p:childTnLst>
                                    <p:animEffect transition="out" filter="fade">
                                      <p:cBhvr>
                                        <p:cTn id="39" dur="500" tmFilter="0, 0; .2, .5; .8, .5; 1, 0"/>
                                        <p:tgtEl>
                                          <p:spTgt spid="22"/>
                                        </p:tgtEl>
                                      </p:cBhvr>
                                    </p:animEffect>
                                    <p:animScale>
                                      <p:cBhvr>
                                        <p:cTn id="40" dur="250" autoRev="1" fill="hold"/>
                                        <p:tgtEl>
                                          <p:spTgt spid="22"/>
                                        </p:tgtEl>
                                      </p:cBhvr>
                                      <p:by x="105000" y="105000"/>
                                    </p:animScale>
                                  </p:childTnLst>
                                </p:cTn>
                              </p:par>
                              <p:par>
                                <p:cTn id="41" presetID="26" presetClass="emph" presetSubtype="0" repeatCount="indefinite" fill="hold" grpId="0" nodeType="withEffect">
                                  <p:stCondLst>
                                    <p:cond delay="0"/>
                                  </p:stCondLst>
                                  <p:endCondLst>
                                    <p:cond evt="onNext" delay="0">
                                      <p:tgtEl>
                                        <p:sldTgt/>
                                      </p:tgtEl>
                                    </p:cond>
                                  </p:endCondLst>
                                  <p:childTnLst>
                                    <p:animEffect transition="out" filter="fade">
                                      <p:cBhvr>
                                        <p:cTn id="42" dur="500" tmFilter="0, 0; .2, .5; .8, .5; 1, 0"/>
                                        <p:tgtEl>
                                          <p:spTgt spid="23"/>
                                        </p:tgtEl>
                                      </p:cBhvr>
                                    </p:animEffect>
                                    <p:animScale>
                                      <p:cBhvr>
                                        <p:cTn id="43" dur="250" autoRev="1" fill="hold"/>
                                        <p:tgtEl>
                                          <p:spTgt spid="23"/>
                                        </p:tgtEl>
                                      </p:cBhvr>
                                      <p:by x="105000" y="105000"/>
                                    </p:animScale>
                                  </p:childTnLst>
                                </p:cTn>
                              </p:par>
                              <p:par>
                                <p:cTn id="44" presetID="26" presetClass="emph" presetSubtype="0" repeatCount="indefinite" fill="hold" grpId="0" nodeType="withEffect">
                                  <p:stCondLst>
                                    <p:cond delay="0"/>
                                  </p:stCondLst>
                                  <p:endCondLst>
                                    <p:cond evt="onNext" delay="0">
                                      <p:tgtEl>
                                        <p:sldTgt/>
                                      </p:tgtEl>
                                    </p:cond>
                                  </p:endCondLst>
                                  <p:childTnLst>
                                    <p:animEffect transition="out" filter="fade">
                                      <p:cBhvr>
                                        <p:cTn id="45" dur="500" tmFilter="0, 0; .2, .5; .8, .5; 1, 0"/>
                                        <p:tgtEl>
                                          <p:spTgt spid="24"/>
                                        </p:tgtEl>
                                      </p:cBhvr>
                                    </p:animEffect>
                                    <p:animScale>
                                      <p:cBhvr>
                                        <p:cTn id="46" dur="250" autoRev="1" fill="hold"/>
                                        <p:tgtEl>
                                          <p:spTgt spid="24"/>
                                        </p:tgtEl>
                                      </p:cBhvr>
                                      <p:by x="105000" y="105000"/>
                                    </p:animScale>
                                  </p:childTnLst>
                                </p:cTn>
                              </p:par>
                              <p:par>
                                <p:cTn id="47" presetID="26" presetClass="emph" presetSubtype="0" repeatCount="indefinite" fill="hold" grpId="0" nodeType="withEffect">
                                  <p:stCondLst>
                                    <p:cond delay="0"/>
                                  </p:stCondLst>
                                  <p:endCondLst>
                                    <p:cond evt="onNext" delay="0">
                                      <p:tgtEl>
                                        <p:sldTgt/>
                                      </p:tgtEl>
                                    </p:cond>
                                  </p:endCondLst>
                                  <p:childTnLst>
                                    <p:animEffect transition="out" filter="fade">
                                      <p:cBhvr>
                                        <p:cTn id="48" dur="500" tmFilter="0, 0; .2, .5; .8, .5; 1, 0"/>
                                        <p:tgtEl>
                                          <p:spTgt spid="25"/>
                                        </p:tgtEl>
                                      </p:cBhvr>
                                    </p:animEffect>
                                    <p:animScale>
                                      <p:cBhvr>
                                        <p:cTn id="49" dur="250" autoRev="1" fill="hold"/>
                                        <p:tgtEl>
                                          <p:spTgt spid="25"/>
                                        </p:tgtEl>
                                      </p:cBhvr>
                                      <p:by x="105000" y="105000"/>
                                    </p:animScale>
                                  </p:childTnLst>
                                </p:cTn>
                              </p:par>
                              <p:par>
                                <p:cTn id="50" presetID="26" presetClass="emph" presetSubtype="0" repeatCount="indefinite" fill="hold" grpId="0" nodeType="withEffect">
                                  <p:stCondLst>
                                    <p:cond delay="0"/>
                                  </p:stCondLst>
                                  <p:endCondLst>
                                    <p:cond evt="onNext" delay="0">
                                      <p:tgtEl>
                                        <p:sldTgt/>
                                      </p:tgtEl>
                                    </p:cond>
                                  </p:endCondLst>
                                  <p:childTnLst>
                                    <p:animEffect transition="out" filter="fade">
                                      <p:cBhvr>
                                        <p:cTn id="51" dur="500" tmFilter="0, 0; .2, .5; .8, .5; 1, 0"/>
                                        <p:tgtEl>
                                          <p:spTgt spid="26"/>
                                        </p:tgtEl>
                                      </p:cBhvr>
                                    </p:animEffect>
                                    <p:animScale>
                                      <p:cBhvr>
                                        <p:cTn id="52" dur="250" autoRev="1" fill="hold"/>
                                        <p:tgtEl>
                                          <p:spTgt spid="26"/>
                                        </p:tgtEl>
                                      </p:cBhvr>
                                      <p:by x="105000" y="105000"/>
                                    </p:animScale>
                                  </p:childTnLst>
                                </p:cTn>
                              </p:par>
                              <p:par>
                                <p:cTn id="53" presetID="26" presetClass="emph" presetSubtype="0" repeatCount="indefinite" fill="hold" grpId="0" nodeType="withEffect">
                                  <p:stCondLst>
                                    <p:cond delay="0"/>
                                  </p:stCondLst>
                                  <p:endCondLst>
                                    <p:cond evt="onNext" delay="0">
                                      <p:tgtEl>
                                        <p:sldTgt/>
                                      </p:tgtEl>
                                    </p:cond>
                                  </p:endCondLst>
                                  <p:childTnLst>
                                    <p:animEffect transition="out" filter="fade">
                                      <p:cBhvr>
                                        <p:cTn id="54" dur="500" tmFilter="0, 0; .2, .5; .8, .5; 1, 0"/>
                                        <p:tgtEl>
                                          <p:spTgt spid="27"/>
                                        </p:tgtEl>
                                      </p:cBhvr>
                                    </p:animEffect>
                                    <p:animScale>
                                      <p:cBhvr>
                                        <p:cTn id="55" dur="250" autoRev="1" fill="hold"/>
                                        <p:tgtEl>
                                          <p:spTgt spid="27"/>
                                        </p:tgtEl>
                                      </p:cBhvr>
                                      <p:by x="105000" y="105000"/>
                                    </p:animScale>
                                  </p:childTnLst>
                                </p:cTn>
                              </p:par>
                              <p:par>
                                <p:cTn id="56" presetID="26" presetClass="emph" presetSubtype="0" repeatCount="indefinite" fill="hold" grpId="0" nodeType="withEffect">
                                  <p:stCondLst>
                                    <p:cond delay="0"/>
                                  </p:stCondLst>
                                  <p:endCondLst>
                                    <p:cond evt="onNext" delay="0">
                                      <p:tgtEl>
                                        <p:sldTgt/>
                                      </p:tgtEl>
                                    </p:cond>
                                  </p:endCondLst>
                                  <p:childTnLst>
                                    <p:animEffect transition="out" filter="fade">
                                      <p:cBhvr>
                                        <p:cTn id="57" dur="500" tmFilter="0, 0; .2, .5; .8, .5; 1, 0"/>
                                        <p:tgtEl>
                                          <p:spTgt spid="28"/>
                                        </p:tgtEl>
                                      </p:cBhvr>
                                    </p:animEffect>
                                    <p:animScale>
                                      <p:cBhvr>
                                        <p:cTn id="58" dur="250" autoRev="1" fill="hold"/>
                                        <p:tgtEl>
                                          <p:spTgt spid="28"/>
                                        </p:tgtEl>
                                      </p:cBhvr>
                                      <p:by x="105000" y="105000"/>
                                    </p:animScale>
                                  </p:childTnLst>
                                </p:cTn>
                              </p:par>
                              <p:par>
                                <p:cTn id="59" presetID="26" presetClass="emph" presetSubtype="0" repeatCount="indefinite" fill="hold" grpId="0" nodeType="withEffect">
                                  <p:stCondLst>
                                    <p:cond delay="0"/>
                                  </p:stCondLst>
                                  <p:endCondLst>
                                    <p:cond evt="onNext" delay="0">
                                      <p:tgtEl>
                                        <p:sldTgt/>
                                      </p:tgtEl>
                                    </p:cond>
                                  </p:endCondLst>
                                  <p:childTnLst>
                                    <p:animEffect transition="out" filter="fade">
                                      <p:cBhvr>
                                        <p:cTn id="60" dur="500" tmFilter="0, 0; .2, .5; .8, .5; 1, 0"/>
                                        <p:tgtEl>
                                          <p:spTgt spid="29"/>
                                        </p:tgtEl>
                                      </p:cBhvr>
                                    </p:animEffect>
                                    <p:animScale>
                                      <p:cBhvr>
                                        <p:cTn id="61" dur="250" autoRev="1" fill="hold"/>
                                        <p:tgtEl>
                                          <p:spTgt spid="29"/>
                                        </p:tgtEl>
                                      </p:cBhvr>
                                      <p:by x="105000" y="105000"/>
                                    </p:animScale>
                                  </p:childTnLst>
                                </p:cTn>
                              </p:par>
                              <p:par>
                                <p:cTn id="62" presetID="26" presetClass="emph" presetSubtype="0" repeatCount="indefinite" fill="hold" grpId="0" nodeType="withEffect">
                                  <p:stCondLst>
                                    <p:cond delay="0"/>
                                  </p:stCondLst>
                                  <p:endCondLst>
                                    <p:cond evt="onNext" delay="0">
                                      <p:tgtEl>
                                        <p:sldTgt/>
                                      </p:tgtEl>
                                    </p:cond>
                                  </p:endCondLst>
                                  <p:childTnLst>
                                    <p:animEffect transition="out" filter="fade">
                                      <p:cBhvr>
                                        <p:cTn id="63" dur="500" tmFilter="0, 0; .2, .5; .8, .5; 1, 0"/>
                                        <p:tgtEl>
                                          <p:spTgt spid="30"/>
                                        </p:tgtEl>
                                      </p:cBhvr>
                                    </p:animEffect>
                                    <p:animScale>
                                      <p:cBhvr>
                                        <p:cTn id="64" dur="250" autoRev="1" fill="hold"/>
                                        <p:tgtEl>
                                          <p:spTgt spid="30"/>
                                        </p:tgtEl>
                                      </p:cBhvr>
                                      <p:by x="105000" y="105000"/>
                                    </p:animScale>
                                  </p:childTnLst>
                                </p:cTn>
                              </p:par>
                              <p:par>
                                <p:cTn id="65" presetID="26" presetClass="emph" presetSubtype="0" repeatCount="indefinite" fill="hold" grpId="0" nodeType="withEffect">
                                  <p:stCondLst>
                                    <p:cond delay="0"/>
                                  </p:stCondLst>
                                  <p:endCondLst>
                                    <p:cond evt="onNext" delay="0">
                                      <p:tgtEl>
                                        <p:sldTgt/>
                                      </p:tgtEl>
                                    </p:cond>
                                  </p:endCondLst>
                                  <p:childTnLst>
                                    <p:animEffect transition="out" filter="fade">
                                      <p:cBhvr>
                                        <p:cTn id="66" dur="500" tmFilter="0, 0; .2, .5; .8, .5; 1, 0"/>
                                        <p:tgtEl>
                                          <p:spTgt spid="31"/>
                                        </p:tgtEl>
                                      </p:cBhvr>
                                    </p:animEffect>
                                    <p:animScale>
                                      <p:cBhvr>
                                        <p:cTn id="67" dur="250" autoRev="1" fill="hold"/>
                                        <p:tgtEl>
                                          <p:spTgt spid="31"/>
                                        </p:tgtEl>
                                      </p:cBhvr>
                                      <p:by x="105000" y="105000"/>
                                    </p:animScale>
                                  </p:childTnLst>
                                </p:cTn>
                              </p:par>
                              <p:par>
                                <p:cTn id="68" presetID="26" presetClass="emph" presetSubtype="0" repeatCount="indefinite" fill="hold" grpId="0" nodeType="withEffect">
                                  <p:stCondLst>
                                    <p:cond delay="0"/>
                                  </p:stCondLst>
                                  <p:endCondLst>
                                    <p:cond evt="onNext" delay="0">
                                      <p:tgtEl>
                                        <p:sldTgt/>
                                      </p:tgtEl>
                                    </p:cond>
                                  </p:endCondLst>
                                  <p:childTnLst>
                                    <p:animEffect transition="out" filter="fade">
                                      <p:cBhvr>
                                        <p:cTn id="69" dur="500" tmFilter="0, 0; .2, .5; .8, .5; 1, 0"/>
                                        <p:tgtEl>
                                          <p:spTgt spid="32"/>
                                        </p:tgtEl>
                                      </p:cBhvr>
                                    </p:animEffect>
                                    <p:animScale>
                                      <p:cBhvr>
                                        <p:cTn id="70" dur="250" autoRev="1" fill="hold"/>
                                        <p:tgtEl>
                                          <p:spTgt spid="32"/>
                                        </p:tgtEl>
                                      </p:cBhvr>
                                      <p:by x="105000" y="105000"/>
                                    </p:animScale>
                                  </p:childTnLst>
                                </p:cTn>
                              </p:par>
                              <p:par>
                                <p:cTn id="71" presetID="26" presetClass="emph" presetSubtype="0" repeatCount="indefinite" fill="hold" grpId="0" nodeType="withEffect">
                                  <p:stCondLst>
                                    <p:cond delay="0"/>
                                  </p:stCondLst>
                                  <p:endCondLst>
                                    <p:cond evt="onNext" delay="0">
                                      <p:tgtEl>
                                        <p:sldTgt/>
                                      </p:tgtEl>
                                    </p:cond>
                                  </p:endCondLst>
                                  <p:childTnLst>
                                    <p:animEffect transition="out" filter="fade">
                                      <p:cBhvr>
                                        <p:cTn id="72" dur="500" tmFilter="0, 0; .2, .5; .8, .5; 1, 0"/>
                                        <p:tgtEl>
                                          <p:spTgt spid="33"/>
                                        </p:tgtEl>
                                      </p:cBhvr>
                                    </p:animEffect>
                                    <p:animScale>
                                      <p:cBhvr>
                                        <p:cTn id="73" dur="250" autoRev="1" fill="hold"/>
                                        <p:tgtEl>
                                          <p:spTgt spid="33"/>
                                        </p:tgtEl>
                                      </p:cBhvr>
                                      <p:by x="105000" y="105000"/>
                                    </p:animScale>
                                  </p:childTnLst>
                                </p:cTn>
                              </p:par>
                              <p:par>
                                <p:cTn id="74" presetID="26" presetClass="emph" presetSubtype="0" repeatCount="indefinite" fill="hold" grpId="0" nodeType="withEffect">
                                  <p:stCondLst>
                                    <p:cond delay="0"/>
                                  </p:stCondLst>
                                  <p:endCondLst>
                                    <p:cond evt="onNext" delay="0">
                                      <p:tgtEl>
                                        <p:sldTgt/>
                                      </p:tgtEl>
                                    </p:cond>
                                  </p:endCondLst>
                                  <p:childTnLst>
                                    <p:animEffect transition="out" filter="fade">
                                      <p:cBhvr>
                                        <p:cTn id="75" dur="500" tmFilter="0, 0; .2, .5; .8, .5; 1, 0"/>
                                        <p:tgtEl>
                                          <p:spTgt spid="34"/>
                                        </p:tgtEl>
                                      </p:cBhvr>
                                    </p:animEffect>
                                    <p:animScale>
                                      <p:cBhvr>
                                        <p:cTn id="76" dur="250" autoRev="1" fill="hold"/>
                                        <p:tgtEl>
                                          <p:spTgt spid="34"/>
                                        </p:tgtEl>
                                      </p:cBhvr>
                                      <p:by x="105000" y="105000"/>
                                    </p:animScale>
                                  </p:childTnLst>
                                </p:cTn>
                              </p:par>
                              <p:par>
                                <p:cTn id="77" presetID="26" presetClass="emph" presetSubtype="0" repeatCount="indefinite" fill="hold" grpId="0" nodeType="withEffect">
                                  <p:stCondLst>
                                    <p:cond delay="0"/>
                                  </p:stCondLst>
                                  <p:endCondLst>
                                    <p:cond evt="onNext" delay="0">
                                      <p:tgtEl>
                                        <p:sldTgt/>
                                      </p:tgtEl>
                                    </p:cond>
                                  </p:endCondLst>
                                  <p:childTnLst>
                                    <p:animEffect transition="out" filter="fade">
                                      <p:cBhvr>
                                        <p:cTn id="78" dur="500" tmFilter="0, 0; .2, .5; .8, .5; 1, 0"/>
                                        <p:tgtEl>
                                          <p:spTgt spid="35"/>
                                        </p:tgtEl>
                                      </p:cBhvr>
                                    </p:animEffect>
                                    <p:animScale>
                                      <p:cBhvr>
                                        <p:cTn id="79" dur="250" autoRev="1" fill="hold"/>
                                        <p:tgtEl>
                                          <p:spTgt spid="35"/>
                                        </p:tgtEl>
                                      </p:cBhvr>
                                      <p:by x="105000" y="105000"/>
                                    </p:animScale>
                                  </p:childTnLst>
                                </p:cTn>
                              </p:par>
                              <p:par>
                                <p:cTn id="80" presetID="26" presetClass="emph" presetSubtype="0" repeatCount="indefinite" fill="hold" grpId="0" nodeType="withEffect">
                                  <p:stCondLst>
                                    <p:cond delay="0"/>
                                  </p:stCondLst>
                                  <p:endCondLst>
                                    <p:cond evt="onNext" delay="0">
                                      <p:tgtEl>
                                        <p:sldTgt/>
                                      </p:tgtEl>
                                    </p:cond>
                                  </p:endCondLst>
                                  <p:childTnLst>
                                    <p:animEffect transition="out" filter="fade">
                                      <p:cBhvr>
                                        <p:cTn id="81" dur="500" tmFilter="0, 0; .2, .5; .8, .5; 1, 0"/>
                                        <p:tgtEl>
                                          <p:spTgt spid="36"/>
                                        </p:tgtEl>
                                      </p:cBhvr>
                                    </p:animEffect>
                                    <p:animScale>
                                      <p:cBhvr>
                                        <p:cTn id="82" dur="250" autoRev="1" fill="hold"/>
                                        <p:tgtEl>
                                          <p:spTgt spid="36"/>
                                        </p:tgtEl>
                                      </p:cBhvr>
                                      <p:by x="105000" y="105000"/>
                                    </p:animScale>
                                  </p:childTnLst>
                                </p:cTn>
                              </p:par>
                              <p:par>
                                <p:cTn id="83" presetID="26" presetClass="emph" presetSubtype="0" repeatCount="indefinite" fill="hold" grpId="0" nodeType="withEffect">
                                  <p:stCondLst>
                                    <p:cond delay="0"/>
                                  </p:stCondLst>
                                  <p:endCondLst>
                                    <p:cond evt="onNext" delay="0">
                                      <p:tgtEl>
                                        <p:sldTgt/>
                                      </p:tgtEl>
                                    </p:cond>
                                  </p:endCondLst>
                                  <p:childTnLst>
                                    <p:animEffect transition="out" filter="fade">
                                      <p:cBhvr>
                                        <p:cTn id="84" dur="500" tmFilter="0, 0; .2, .5; .8, .5; 1, 0"/>
                                        <p:tgtEl>
                                          <p:spTgt spid="37"/>
                                        </p:tgtEl>
                                      </p:cBhvr>
                                    </p:animEffect>
                                    <p:animScale>
                                      <p:cBhvr>
                                        <p:cTn id="85" dur="250" autoRev="1" fill="hold"/>
                                        <p:tgtEl>
                                          <p:spTgt spid="37"/>
                                        </p:tgtEl>
                                      </p:cBhvr>
                                      <p:by x="105000" y="105000"/>
                                    </p:animScale>
                                  </p:childTnLst>
                                </p:cTn>
                              </p:par>
                              <p:par>
                                <p:cTn id="86" presetID="26" presetClass="emph" presetSubtype="0" repeatCount="indefinite" fill="hold" grpId="0" nodeType="withEffect">
                                  <p:stCondLst>
                                    <p:cond delay="0"/>
                                  </p:stCondLst>
                                  <p:endCondLst>
                                    <p:cond evt="onNext" delay="0">
                                      <p:tgtEl>
                                        <p:sldTgt/>
                                      </p:tgtEl>
                                    </p:cond>
                                  </p:endCondLst>
                                  <p:childTnLst>
                                    <p:animEffect transition="out" filter="fade">
                                      <p:cBhvr>
                                        <p:cTn id="87" dur="500" tmFilter="0, 0; .2, .5; .8, .5; 1, 0"/>
                                        <p:tgtEl>
                                          <p:spTgt spid="38"/>
                                        </p:tgtEl>
                                      </p:cBhvr>
                                    </p:animEffect>
                                    <p:animScale>
                                      <p:cBhvr>
                                        <p:cTn id="88" dur="250" autoRev="1" fill="hold"/>
                                        <p:tgtEl>
                                          <p:spTgt spid="38"/>
                                        </p:tgtEl>
                                      </p:cBhvr>
                                      <p:by x="105000" y="105000"/>
                                    </p:animScale>
                                  </p:childTnLst>
                                </p:cTn>
                              </p:par>
                              <p:par>
                                <p:cTn id="89" presetID="26" presetClass="emph" presetSubtype="0" repeatCount="indefinite" fill="hold" grpId="0" nodeType="withEffect">
                                  <p:stCondLst>
                                    <p:cond delay="0"/>
                                  </p:stCondLst>
                                  <p:endCondLst>
                                    <p:cond evt="onNext" delay="0">
                                      <p:tgtEl>
                                        <p:sldTgt/>
                                      </p:tgtEl>
                                    </p:cond>
                                  </p:endCondLst>
                                  <p:childTnLst>
                                    <p:animEffect transition="out" filter="fade">
                                      <p:cBhvr>
                                        <p:cTn id="90" dur="500" tmFilter="0, 0; .2, .5; .8, .5; 1, 0"/>
                                        <p:tgtEl>
                                          <p:spTgt spid="39"/>
                                        </p:tgtEl>
                                      </p:cBhvr>
                                    </p:animEffect>
                                    <p:animScale>
                                      <p:cBhvr>
                                        <p:cTn id="91" dur="250" autoRev="1" fill="hold"/>
                                        <p:tgtEl>
                                          <p:spTgt spid="39"/>
                                        </p:tgtEl>
                                      </p:cBhvr>
                                      <p:by x="105000" y="105000"/>
                                    </p:animScale>
                                  </p:childTnLst>
                                </p:cTn>
                              </p:par>
                              <p:par>
                                <p:cTn id="92" presetID="26" presetClass="emph" presetSubtype="0" repeatCount="indefinite" fill="hold" grpId="0" nodeType="withEffect">
                                  <p:stCondLst>
                                    <p:cond delay="0"/>
                                  </p:stCondLst>
                                  <p:endCondLst>
                                    <p:cond evt="onNext" delay="0">
                                      <p:tgtEl>
                                        <p:sldTgt/>
                                      </p:tgtEl>
                                    </p:cond>
                                  </p:endCondLst>
                                  <p:childTnLst>
                                    <p:animEffect transition="out" filter="fade">
                                      <p:cBhvr>
                                        <p:cTn id="93" dur="500" tmFilter="0, 0; .2, .5; .8, .5; 1, 0"/>
                                        <p:tgtEl>
                                          <p:spTgt spid="40"/>
                                        </p:tgtEl>
                                      </p:cBhvr>
                                    </p:animEffect>
                                    <p:animScale>
                                      <p:cBhvr>
                                        <p:cTn id="94" dur="250" autoRev="1" fill="hold"/>
                                        <p:tgtEl>
                                          <p:spTgt spid="40"/>
                                        </p:tgtEl>
                                      </p:cBhvr>
                                      <p:by x="105000" y="105000"/>
                                    </p:animScale>
                                  </p:childTnLst>
                                </p:cTn>
                              </p:par>
                              <p:par>
                                <p:cTn id="95" presetID="26" presetClass="emph" presetSubtype="0" repeatCount="indefinite" fill="hold" grpId="0" nodeType="withEffect">
                                  <p:stCondLst>
                                    <p:cond delay="0"/>
                                  </p:stCondLst>
                                  <p:endCondLst>
                                    <p:cond evt="onNext" delay="0">
                                      <p:tgtEl>
                                        <p:sldTgt/>
                                      </p:tgtEl>
                                    </p:cond>
                                  </p:endCondLst>
                                  <p:childTnLst>
                                    <p:animEffect transition="out" filter="fade">
                                      <p:cBhvr>
                                        <p:cTn id="96" dur="500" tmFilter="0, 0; .2, .5; .8, .5; 1, 0"/>
                                        <p:tgtEl>
                                          <p:spTgt spid="41"/>
                                        </p:tgtEl>
                                      </p:cBhvr>
                                    </p:animEffect>
                                    <p:animScale>
                                      <p:cBhvr>
                                        <p:cTn id="97" dur="250" autoRev="1" fill="hold"/>
                                        <p:tgtEl>
                                          <p:spTgt spid="41"/>
                                        </p:tgtEl>
                                      </p:cBhvr>
                                      <p:by x="105000" y="105000"/>
                                    </p:animScale>
                                  </p:childTnLst>
                                </p:cTn>
                              </p:par>
                              <p:par>
                                <p:cTn id="98" presetID="26" presetClass="emph" presetSubtype="0" repeatCount="indefinite" fill="hold" grpId="0" nodeType="withEffect">
                                  <p:stCondLst>
                                    <p:cond delay="0"/>
                                  </p:stCondLst>
                                  <p:endCondLst>
                                    <p:cond evt="onNext" delay="0">
                                      <p:tgtEl>
                                        <p:sldTgt/>
                                      </p:tgtEl>
                                    </p:cond>
                                  </p:endCondLst>
                                  <p:childTnLst>
                                    <p:animEffect transition="out" filter="fade">
                                      <p:cBhvr>
                                        <p:cTn id="99" dur="500" tmFilter="0, 0; .2, .5; .8, .5; 1, 0"/>
                                        <p:tgtEl>
                                          <p:spTgt spid="42"/>
                                        </p:tgtEl>
                                      </p:cBhvr>
                                    </p:animEffect>
                                    <p:animScale>
                                      <p:cBhvr>
                                        <p:cTn id="100" dur="250" autoRev="1" fill="hold"/>
                                        <p:tgtEl>
                                          <p:spTgt spid="42"/>
                                        </p:tgtEl>
                                      </p:cBhvr>
                                      <p:by x="105000" y="105000"/>
                                    </p:animScale>
                                  </p:childTnLst>
                                </p:cTn>
                              </p:par>
                              <p:par>
                                <p:cTn id="101" presetID="26" presetClass="emph" presetSubtype="0" repeatCount="indefinite" fill="hold" grpId="0" nodeType="withEffect">
                                  <p:stCondLst>
                                    <p:cond delay="0"/>
                                  </p:stCondLst>
                                  <p:endCondLst>
                                    <p:cond evt="onNext" delay="0">
                                      <p:tgtEl>
                                        <p:sldTgt/>
                                      </p:tgtEl>
                                    </p:cond>
                                  </p:endCondLst>
                                  <p:childTnLst>
                                    <p:animEffect transition="out" filter="fade">
                                      <p:cBhvr>
                                        <p:cTn id="102" dur="500" tmFilter="0, 0; .2, .5; .8, .5; 1, 0"/>
                                        <p:tgtEl>
                                          <p:spTgt spid="43"/>
                                        </p:tgtEl>
                                      </p:cBhvr>
                                    </p:animEffect>
                                    <p:animScale>
                                      <p:cBhvr>
                                        <p:cTn id="103" dur="250" autoRev="1" fill="hold"/>
                                        <p:tgtEl>
                                          <p:spTgt spid="43"/>
                                        </p:tgtEl>
                                      </p:cBhvr>
                                      <p:by x="105000" y="105000"/>
                                    </p:animScale>
                                  </p:childTnLst>
                                </p:cTn>
                              </p:par>
                              <p:par>
                                <p:cTn id="104" presetID="26" presetClass="emph" presetSubtype="0" repeatCount="indefinite" fill="hold" grpId="0" nodeType="withEffect">
                                  <p:stCondLst>
                                    <p:cond delay="0"/>
                                  </p:stCondLst>
                                  <p:endCondLst>
                                    <p:cond evt="onNext" delay="0">
                                      <p:tgtEl>
                                        <p:sldTgt/>
                                      </p:tgtEl>
                                    </p:cond>
                                  </p:endCondLst>
                                  <p:childTnLst>
                                    <p:animEffect transition="out" filter="fade">
                                      <p:cBhvr>
                                        <p:cTn id="105" dur="500" tmFilter="0, 0; .2, .5; .8, .5; 1, 0"/>
                                        <p:tgtEl>
                                          <p:spTgt spid="44"/>
                                        </p:tgtEl>
                                      </p:cBhvr>
                                    </p:animEffect>
                                    <p:animScale>
                                      <p:cBhvr>
                                        <p:cTn id="106" dur="250" autoRev="1" fill="hold"/>
                                        <p:tgtEl>
                                          <p:spTgt spid="44"/>
                                        </p:tgtEl>
                                      </p:cBhvr>
                                      <p:by x="105000" y="105000"/>
                                    </p:animScale>
                                  </p:childTnLst>
                                </p:cTn>
                              </p:par>
                              <p:par>
                                <p:cTn id="107" presetID="26" presetClass="emph" presetSubtype="0" repeatCount="indefinite" fill="hold" grpId="0" nodeType="withEffect">
                                  <p:stCondLst>
                                    <p:cond delay="0"/>
                                  </p:stCondLst>
                                  <p:endCondLst>
                                    <p:cond evt="onNext" delay="0">
                                      <p:tgtEl>
                                        <p:sldTgt/>
                                      </p:tgtEl>
                                    </p:cond>
                                  </p:endCondLst>
                                  <p:childTnLst>
                                    <p:animEffect transition="out" filter="fade">
                                      <p:cBhvr>
                                        <p:cTn id="108" dur="500" tmFilter="0, 0; .2, .5; .8, .5; 1, 0"/>
                                        <p:tgtEl>
                                          <p:spTgt spid="45"/>
                                        </p:tgtEl>
                                      </p:cBhvr>
                                    </p:animEffect>
                                    <p:animScale>
                                      <p:cBhvr>
                                        <p:cTn id="109" dur="250" autoRev="1" fill="hold"/>
                                        <p:tgtEl>
                                          <p:spTgt spid="45"/>
                                        </p:tgtEl>
                                      </p:cBhvr>
                                      <p:by x="105000" y="105000"/>
                                    </p:animScale>
                                  </p:childTnLst>
                                </p:cTn>
                              </p:par>
                              <p:par>
                                <p:cTn id="110" presetID="26" presetClass="emph" presetSubtype="0" repeatCount="indefinite" fill="hold" grpId="0" nodeType="withEffect">
                                  <p:stCondLst>
                                    <p:cond delay="0"/>
                                  </p:stCondLst>
                                  <p:endCondLst>
                                    <p:cond evt="onNext" delay="0">
                                      <p:tgtEl>
                                        <p:sldTgt/>
                                      </p:tgtEl>
                                    </p:cond>
                                  </p:endCondLst>
                                  <p:childTnLst>
                                    <p:animEffect transition="out" filter="fade">
                                      <p:cBhvr>
                                        <p:cTn id="111" dur="500" tmFilter="0, 0; .2, .5; .8, .5; 1, 0"/>
                                        <p:tgtEl>
                                          <p:spTgt spid="70"/>
                                        </p:tgtEl>
                                      </p:cBhvr>
                                    </p:animEffect>
                                    <p:animScale>
                                      <p:cBhvr>
                                        <p:cTn id="112" dur="250" autoRev="1" fill="hold"/>
                                        <p:tgtEl>
                                          <p:spTgt spid="70"/>
                                        </p:tgtEl>
                                      </p:cBhvr>
                                      <p:by x="105000" y="105000"/>
                                    </p:animScale>
                                  </p:childTnLst>
                                </p:cTn>
                              </p:par>
                              <p:par>
                                <p:cTn id="113" presetID="26" presetClass="emph" presetSubtype="0" repeatCount="indefinite" fill="hold" grpId="0" nodeType="withEffect">
                                  <p:stCondLst>
                                    <p:cond delay="0"/>
                                  </p:stCondLst>
                                  <p:endCondLst>
                                    <p:cond evt="onNext" delay="0">
                                      <p:tgtEl>
                                        <p:sldTgt/>
                                      </p:tgtEl>
                                    </p:cond>
                                  </p:endCondLst>
                                  <p:childTnLst>
                                    <p:animEffect transition="out" filter="fade">
                                      <p:cBhvr>
                                        <p:cTn id="114" dur="500" tmFilter="0, 0; .2, .5; .8, .5; 1, 0"/>
                                        <p:tgtEl>
                                          <p:spTgt spid="46"/>
                                        </p:tgtEl>
                                      </p:cBhvr>
                                    </p:animEffect>
                                    <p:animScale>
                                      <p:cBhvr>
                                        <p:cTn id="115" dur="250" autoRev="1" fill="hold"/>
                                        <p:tgtEl>
                                          <p:spTgt spid="46"/>
                                        </p:tgtEl>
                                      </p:cBhvr>
                                      <p:by x="105000" y="105000"/>
                                    </p:animScale>
                                  </p:childTnLst>
                                </p:cTn>
                              </p:par>
                              <p:par>
                                <p:cTn id="116" presetID="26" presetClass="emph" presetSubtype="0" repeatCount="indefinite" fill="hold" grpId="0" nodeType="withEffect">
                                  <p:stCondLst>
                                    <p:cond delay="0"/>
                                  </p:stCondLst>
                                  <p:endCondLst>
                                    <p:cond evt="onNext" delay="0">
                                      <p:tgtEl>
                                        <p:sldTgt/>
                                      </p:tgtEl>
                                    </p:cond>
                                  </p:endCondLst>
                                  <p:childTnLst>
                                    <p:animEffect transition="out" filter="fade">
                                      <p:cBhvr>
                                        <p:cTn id="117" dur="500" tmFilter="0, 0; .2, .5; .8, .5; 1, 0"/>
                                        <p:tgtEl>
                                          <p:spTgt spid="47"/>
                                        </p:tgtEl>
                                      </p:cBhvr>
                                    </p:animEffect>
                                    <p:animScale>
                                      <p:cBhvr>
                                        <p:cTn id="118" dur="250" autoRev="1" fill="hold"/>
                                        <p:tgtEl>
                                          <p:spTgt spid="47"/>
                                        </p:tgtEl>
                                      </p:cBhvr>
                                      <p:by x="105000" y="105000"/>
                                    </p:animScale>
                                  </p:childTnLst>
                                </p:cTn>
                              </p:par>
                              <p:par>
                                <p:cTn id="119" presetID="26" presetClass="emph" presetSubtype="0" repeatCount="indefinite" fill="hold" grpId="0" nodeType="withEffect">
                                  <p:stCondLst>
                                    <p:cond delay="0"/>
                                  </p:stCondLst>
                                  <p:endCondLst>
                                    <p:cond evt="onNext" delay="0">
                                      <p:tgtEl>
                                        <p:sldTgt/>
                                      </p:tgtEl>
                                    </p:cond>
                                  </p:endCondLst>
                                  <p:childTnLst>
                                    <p:animEffect transition="out" filter="fade">
                                      <p:cBhvr>
                                        <p:cTn id="120" dur="500" tmFilter="0, 0; .2, .5; .8, .5; 1, 0"/>
                                        <p:tgtEl>
                                          <p:spTgt spid="48"/>
                                        </p:tgtEl>
                                      </p:cBhvr>
                                    </p:animEffect>
                                    <p:animScale>
                                      <p:cBhvr>
                                        <p:cTn id="121" dur="250" autoRev="1" fill="hold"/>
                                        <p:tgtEl>
                                          <p:spTgt spid="48"/>
                                        </p:tgtEl>
                                      </p:cBhvr>
                                      <p:by x="105000" y="105000"/>
                                    </p:animScale>
                                  </p:childTnLst>
                                </p:cTn>
                              </p:par>
                              <p:par>
                                <p:cTn id="122" presetID="26" presetClass="emph" presetSubtype="0" repeatCount="indefinite" fill="hold" grpId="0" nodeType="withEffect">
                                  <p:stCondLst>
                                    <p:cond delay="0"/>
                                  </p:stCondLst>
                                  <p:endCondLst>
                                    <p:cond evt="onNext" delay="0">
                                      <p:tgtEl>
                                        <p:sldTgt/>
                                      </p:tgtEl>
                                    </p:cond>
                                  </p:endCondLst>
                                  <p:childTnLst>
                                    <p:animEffect transition="out" filter="fade">
                                      <p:cBhvr>
                                        <p:cTn id="123" dur="500" tmFilter="0, 0; .2, .5; .8, .5; 1, 0"/>
                                        <p:tgtEl>
                                          <p:spTgt spid="49"/>
                                        </p:tgtEl>
                                      </p:cBhvr>
                                    </p:animEffect>
                                    <p:animScale>
                                      <p:cBhvr>
                                        <p:cTn id="124" dur="250" autoRev="1" fill="hold"/>
                                        <p:tgtEl>
                                          <p:spTgt spid="49"/>
                                        </p:tgtEl>
                                      </p:cBhvr>
                                      <p:by x="105000" y="105000"/>
                                    </p:animScale>
                                  </p:childTnLst>
                                </p:cTn>
                              </p:par>
                              <p:par>
                                <p:cTn id="125" presetID="26" presetClass="emph" presetSubtype="0" repeatCount="indefinite" fill="hold" grpId="0" nodeType="withEffect">
                                  <p:stCondLst>
                                    <p:cond delay="0"/>
                                  </p:stCondLst>
                                  <p:endCondLst>
                                    <p:cond evt="onNext" delay="0">
                                      <p:tgtEl>
                                        <p:sldTgt/>
                                      </p:tgtEl>
                                    </p:cond>
                                  </p:endCondLst>
                                  <p:childTnLst>
                                    <p:animEffect transition="out" filter="fade">
                                      <p:cBhvr>
                                        <p:cTn id="126" dur="500" tmFilter="0, 0; .2, .5; .8, .5; 1, 0"/>
                                        <p:tgtEl>
                                          <p:spTgt spid="50"/>
                                        </p:tgtEl>
                                      </p:cBhvr>
                                    </p:animEffect>
                                    <p:animScale>
                                      <p:cBhvr>
                                        <p:cTn id="127" dur="250" autoRev="1" fill="hold"/>
                                        <p:tgtEl>
                                          <p:spTgt spid="50"/>
                                        </p:tgtEl>
                                      </p:cBhvr>
                                      <p:by x="105000" y="105000"/>
                                    </p:animScale>
                                  </p:childTnLst>
                                </p:cTn>
                              </p:par>
                              <p:par>
                                <p:cTn id="128" presetID="26" presetClass="emph" presetSubtype="0" repeatCount="indefinite" fill="hold" grpId="0" nodeType="withEffect">
                                  <p:stCondLst>
                                    <p:cond delay="0"/>
                                  </p:stCondLst>
                                  <p:endCondLst>
                                    <p:cond evt="onNext" delay="0">
                                      <p:tgtEl>
                                        <p:sldTgt/>
                                      </p:tgtEl>
                                    </p:cond>
                                  </p:endCondLst>
                                  <p:childTnLst>
                                    <p:animEffect transition="out" filter="fade">
                                      <p:cBhvr>
                                        <p:cTn id="129" dur="500" tmFilter="0, 0; .2, .5; .8, .5; 1, 0"/>
                                        <p:tgtEl>
                                          <p:spTgt spid="51"/>
                                        </p:tgtEl>
                                      </p:cBhvr>
                                    </p:animEffect>
                                    <p:animScale>
                                      <p:cBhvr>
                                        <p:cTn id="130" dur="250" autoRev="1" fill="hold"/>
                                        <p:tgtEl>
                                          <p:spTgt spid="51"/>
                                        </p:tgtEl>
                                      </p:cBhvr>
                                      <p:by x="105000" y="105000"/>
                                    </p:animScale>
                                  </p:childTnLst>
                                </p:cTn>
                              </p:par>
                              <p:par>
                                <p:cTn id="131" presetID="26" presetClass="emph" presetSubtype="0" repeatCount="indefinite" fill="hold" grpId="0" nodeType="withEffect">
                                  <p:stCondLst>
                                    <p:cond delay="0"/>
                                  </p:stCondLst>
                                  <p:endCondLst>
                                    <p:cond evt="onNext" delay="0">
                                      <p:tgtEl>
                                        <p:sldTgt/>
                                      </p:tgtEl>
                                    </p:cond>
                                  </p:endCondLst>
                                  <p:childTnLst>
                                    <p:animEffect transition="out" filter="fade">
                                      <p:cBhvr>
                                        <p:cTn id="132" dur="500" tmFilter="0, 0; .2, .5; .8, .5; 1, 0"/>
                                        <p:tgtEl>
                                          <p:spTgt spid="52"/>
                                        </p:tgtEl>
                                      </p:cBhvr>
                                    </p:animEffect>
                                    <p:animScale>
                                      <p:cBhvr>
                                        <p:cTn id="133" dur="250" autoRev="1" fill="hold"/>
                                        <p:tgtEl>
                                          <p:spTgt spid="52"/>
                                        </p:tgtEl>
                                      </p:cBhvr>
                                      <p:by x="105000" y="105000"/>
                                    </p:animScale>
                                  </p:childTnLst>
                                </p:cTn>
                              </p:par>
                              <p:par>
                                <p:cTn id="134" presetID="26" presetClass="emph" presetSubtype="0" repeatCount="indefinite" fill="hold" grpId="0" nodeType="withEffect">
                                  <p:stCondLst>
                                    <p:cond delay="0"/>
                                  </p:stCondLst>
                                  <p:endCondLst>
                                    <p:cond evt="onNext" delay="0">
                                      <p:tgtEl>
                                        <p:sldTgt/>
                                      </p:tgtEl>
                                    </p:cond>
                                  </p:endCondLst>
                                  <p:childTnLst>
                                    <p:animEffect transition="out" filter="fade">
                                      <p:cBhvr>
                                        <p:cTn id="135" dur="500" tmFilter="0, 0; .2, .5; .8, .5; 1, 0"/>
                                        <p:tgtEl>
                                          <p:spTgt spid="53"/>
                                        </p:tgtEl>
                                      </p:cBhvr>
                                    </p:animEffect>
                                    <p:animScale>
                                      <p:cBhvr>
                                        <p:cTn id="136" dur="250" autoRev="1" fill="hold"/>
                                        <p:tgtEl>
                                          <p:spTgt spid="53"/>
                                        </p:tgtEl>
                                      </p:cBhvr>
                                      <p:by x="105000" y="105000"/>
                                    </p:animScale>
                                  </p:childTnLst>
                                </p:cTn>
                              </p:par>
                              <p:par>
                                <p:cTn id="137" presetID="26" presetClass="emph" presetSubtype="0" repeatCount="indefinite" fill="hold" grpId="0" nodeType="withEffect">
                                  <p:stCondLst>
                                    <p:cond delay="0"/>
                                  </p:stCondLst>
                                  <p:endCondLst>
                                    <p:cond evt="onNext" delay="0">
                                      <p:tgtEl>
                                        <p:sldTgt/>
                                      </p:tgtEl>
                                    </p:cond>
                                  </p:endCondLst>
                                  <p:childTnLst>
                                    <p:animEffect transition="out" filter="fade">
                                      <p:cBhvr>
                                        <p:cTn id="138" dur="500" tmFilter="0, 0; .2, .5; .8, .5; 1, 0"/>
                                        <p:tgtEl>
                                          <p:spTgt spid="54"/>
                                        </p:tgtEl>
                                      </p:cBhvr>
                                    </p:animEffect>
                                    <p:animScale>
                                      <p:cBhvr>
                                        <p:cTn id="139" dur="250" autoRev="1" fill="hold"/>
                                        <p:tgtEl>
                                          <p:spTgt spid="54"/>
                                        </p:tgtEl>
                                      </p:cBhvr>
                                      <p:by x="105000" y="105000"/>
                                    </p:animScale>
                                  </p:childTnLst>
                                </p:cTn>
                              </p:par>
                              <p:par>
                                <p:cTn id="140" presetID="26" presetClass="emph" presetSubtype="0" repeatCount="indefinite" fill="hold" grpId="0" nodeType="withEffect">
                                  <p:stCondLst>
                                    <p:cond delay="0"/>
                                  </p:stCondLst>
                                  <p:endCondLst>
                                    <p:cond evt="onNext" delay="0">
                                      <p:tgtEl>
                                        <p:sldTgt/>
                                      </p:tgtEl>
                                    </p:cond>
                                  </p:endCondLst>
                                  <p:childTnLst>
                                    <p:animEffect transition="out" filter="fade">
                                      <p:cBhvr>
                                        <p:cTn id="141" dur="500" tmFilter="0, 0; .2, .5; .8, .5; 1, 0"/>
                                        <p:tgtEl>
                                          <p:spTgt spid="55"/>
                                        </p:tgtEl>
                                      </p:cBhvr>
                                    </p:animEffect>
                                    <p:animScale>
                                      <p:cBhvr>
                                        <p:cTn id="142" dur="250" autoRev="1" fill="hold"/>
                                        <p:tgtEl>
                                          <p:spTgt spid="55"/>
                                        </p:tgtEl>
                                      </p:cBhvr>
                                      <p:by x="105000" y="105000"/>
                                    </p:animScale>
                                  </p:childTnLst>
                                </p:cTn>
                              </p:par>
                              <p:par>
                                <p:cTn id="143" presetID="26" presetClass="emph" presetSubtype="0" repeatCount="indefinite" fill="hold" grpId="0" nodeType="withEffect">
                                  <p:stCondLst>
                                    <p:cond delay="0"/>
                                  </p:stCondLst>
                                  <p:endCondLst>
                                    <p:cond evt="onNext" delay="0">
                                      <p:tgtEl>
                                        <p:sldTgt/>
                                      </p:tgtEl>
                                    </p:cond>
                                  </p:endCondLst>
                                  <p:childTnLst>
                                    <p:animEffect transition="out" filter="fade">
                                      <p:cBhvr>
                                        <p:cTn id="144" dur="500" tmFilter="0, 0; .2, .5; .8, .5; 1, 0"/>
                                        <p:tgtEl>
                                          <p:spTgt spid="56"/>
                                        </p:tgtEl>
                                      </p:cBhvr>
                                    </p:animEffect>
                                    <p:animScale>
                                      <p:cBhvr>
                                        <p:cTn id="145" dur="250" autoRev="1" fill="hold"/>
                                        <p:tgtEl>
                                          <p:spTgt spid="56"/>
                                        </p:tgtEl>
                                      </p:cBhvr>
                                      <p:by x="105000" y="105000"/>
                                    </p:animScale>
                                  </p:childTnLst>
                                </p:cTn>
                              </p:par>
                              <p:par>
                                <p:cTn id="146" presetID="26" presetClass="emph" presetSubtype="0" repeatCount="indefinite" fill="hold" grpId="0" nodeType="withEffect">
                                  <p:stCondLst>
                                    <p:cond delay="0"/>
                                  </p:stCondLst>
                                  <p:endCondLst>
                                    <p:cond evt="onNext" delay="0">
                                      <p:tgtEl>
                                        <p:sldTgt/>
                                      </p:tgtEl>
                                    </p:cond>
                                  </p:endCondLst>
                                  <p:childTnLst>
                                    <p:animEffect transition="out" filter="fade">
                                      <p:cBhvr>
                                        <p:cTn id="147" dur="500" tmFilter="0, 0; .2, .5; .8, .5; 1, 0"/>
                                        <p:tgtEl>
                                          <p:spTgt spid="57"/>
                                        </p:tgtEl>
                                      </p:cBhvr>
                                    </p:animEffect>
                                    <p:animScale>
                                      <p:cBhvr>
                                        <p:cTn id="148" dur="250" autoRev="1" fill="hold"/>
                                        <p:tgtEl>
                                          <p:spTgt spid="57"/>
                                        </p:tgtEl>
                                      </p:cBhvr>
                                      <p:by x="105000" y="105000"/>
                                    </p:animScale>
                                  </p:childTnLst>
                                </p:cTn>
                              </p:par>
                              <p:par>
                                <p:cTn id="149" presetID="26" presetClass="emph" presetSubtype="0" repeatCount="indefinite" fill="hold" grpId="0" nodeType="withEffect">
                                  <p:stCondLst>
                                    <p:cond delay="0"/>
                                  </p:stCondLst>
                                  <p:endCondLst>
                                    <p:cond evt="onNext" delay="0">
                                      <p:tgtEl>
                                        <p:sldTgt/>
                                      </p:tgtEl>
                                    </p:cond>
                                  </p:endCondLst>
                                  <p:childTnLst>
                                    <p:animEffect transition="out" filter="fade">
                                      <p:cBhvr>
                                        <p:cTn id="150" dur="500" tmFilter="0, 0; .2, .5; .8, .5; 1, 0"/>
                                        <p:tgtEl>
                                          <p:spTgt spid="58"/>
                                        </p:tgtEl>
                                      </p:cBhvr>
                                    </p:animEffect>
                                    <p:animScale>
                                      <p:cBhvr>
                                        <p:cTn id="151" dur="250" autoRev="1" fill="hold"/>
                                        <p:tgtEl>
                                          <p:spTgt spid="58"/>
                                        </p:tgtEl>
                                      </p:cBhvr>
                                      <p:by x="105000" y="105000"/>
                                    </p:animScale>
                                  </p:childTnLst>
                                </p:cTn>
                              </p:par>
                              <p:par>
                                <p:cTn id="152" presetID="26" presetClass="emph" presetSubtype="0" repeatCount="indefinite" fill="hold" grpId="0" nodeType="withEffect">
                                  <p:stCondLst>
                                    <p:cond delay="0"/>
                                  </p:stCondLst>
                                  <p:endCondLst>
                                    <p:cond evt="onNext" delay="0">
                                      <p:tgtEl>
                                        <p:sldTgt/>
                                      </p:tgtEl>
                                    </p:cond>
                                  </p:endCondLst>
                                  <p:childTnLst>
                                    <p:animEffect transition="out" filter="fade">
                                      <p:cBhvr>
                                        <p:cTn id="153" dur="500" tmFilter="0, 0; .2, .5; .8, .5; 1, 0"/>
                                        <p:tgtEl>
                                          <p:spTgt spid="59"/>
                                        </p:tgtEl>
                                      </p:cBhvr>
                                    </p:animEffect>
                                    <p:animScale>
                                      <p:cBhvr>
                                        <p:cTn id="154" dur="250" autoRev="1" fill="hold"/>
                                        <p:tgtEl>
                                          <p:spTgt spid="59"/>
                                        </p:tgtEl>
                                      </p:cBhvr>
                                      <p:by x="105000" y="105000"/>
                                    </p:animScale>
                                  </p:childTnLst>
                                </p:cTn>
                              </p:par>
                              <p:par>
                                <p:cTn id="155" presetID="26" presetClass="emph" presetSubtype="0" repeatCount="indefinite" fill="hold" grpId="0" nodeType="withEffect">
                                  <p:stCondLst>
                                    <p:cond delay="0"/>
                                  </p:stCondLst>
                                  <p:endCondLst>
                                    <p:cond evt="onNext" delay="0">
                                      <p:tgtEl>
                                        <p:sldTgt/>
                                      </p:tgtEl>
                                    </p:cond>
                                  </p:endCondLst>
                                  <p:childTnLst>
                                    <p:animEffect transition="out" filter="fade">
                                      <p:cBhvr>
                                        <p:cTn id="156" dur="500" tmFilter="0, 0; .2, .5; .8, .5; 1, 0"/>
                                        <p:tgtEl>
                                          <p:spTgt spid="60"/>
                                        </p:tgtEl>
                                      </p:cBhvr>
                                    </p:animEffect>
                                    <p:animScale>
                                      <p:cBhvr>
                                        <p:cTn id="157" dur="250" autoRev="1" fill="hold"/>
                                        <p:tgtEl>
                                          <p:spTgt spid="60"/>
                                        </p:tgtEl>
                                      </p:cBhvr>
                                      <p:by x="105000" y="105000"/>
                                    </p:animScale>
                                  </p:childTnLst>
                                </p:cTn>
                              </p:par>
                              <p:par>
                                <p:cTn id="158" presetID="26" presetClass="emph" presetSubtype="0" repeatCount="indefinite" fill="hold" grpId="0" nodeType="withEffect">
                                  <p:stCondLst>
                                    <p:cond delay="0"/>
                                  </p:stCondLst>
                                  <p:endCondLst>
                                    <p:cond evt="onNext" delay="0">
                                      <p:tgtEl>
                                        <p:sldTgt/>
                                      </p:tgtEl>
                                    </p:cond>
                                  </p:endCondLst>
                                  <p:childTnLst>
                                    <p:animEffect transition="out" filter="fade">
                                      <p:cBhvr>
                                        <p:cTn id="159" dur="500" tmFilter="0, 0; .2, .5; .8, .5; 1, 0"/>
                                        <p:tgtEl>
                                          <p:spTgt spid="61"/>
                                        </p:tgtEl>
                                      </p:cBhvr>
                                    </p:animEffect>
                                    <p:animScale>
                                      <p:cBhvr>
                                        <p:cTn id="160" dur="250" autoRev="1" fill="hold"/>
                                        <p:tgtEl>
                                          <p:spTgt spid="61"/>
                                        </p:tgtEl>
                                      </p:cBhvr>
                                      <p:by x="105000" y="105000"/>
                                    </p:animScale>
                                  </p:childTnLst>
                                </p:cTn>
                              </p:par>
                              <p:par>
                                <p:cTn id="161" presetID="26" presetClass="emph" presetSubtype="0" repeatCount="indefinite" fill="hold" grpId="0" nodeType="withEffect">
                                  <p:stCondLst>
                                    <p:cond delay="0"/>
                                  </p:stCondLst>
                                  <p:endCondLst>
                                    <p:cond evt="onNext" delay="0">
                                      <p:tgtEl>
                                        <p:sldTgt/>
                                      </p:tgtEl>
                                    </p:cond>
                                  </p:endCondLst>
                                  <p:childTnLst>
                                    <p:animEffect transition="out" filter="fade">
                                      <p:cBhvr>
                                        <p:cTn id="162" dur="500" tmFilter="0, 0; .2, .5; .8, .5; 1, 0"/>
                                        <p:tgtEl>
                                          <p:spTgt spid="62"/>
                                        </p:tgtEl>
                                      </p:cBhvr>
                                    </p:animEffect>
                                    <p:animScale>
                                      <p:cBhvr>
                                        <p:cTn id="163" dur="250" autoRev="1" fill="hold"/>
                                        <p:tgtEl>
                                          <p:spTgt spid="62"/>
                                        </p:tgtEl>
                                      </p:cBhvr>
                                      <p:by x="105000" y="105000"/>
                                    </p:animScale>
                                  </p:childTnLst>
                                </p:cTn>
                              </p:par>
                              <p:par>
                                <p:cTn id="164" presetID="26" presetClass="emph" presetSubtype="0" repeatCount="indefinite" fill="hold" grpId="0" nodeType="withEffect">
                                  <p:stCondLst>
                                    <p:cond delay="0"/>
                                  </p:stCondLst>
                                  <p:endCondLst>
                                    <p:cond evt="onNext" delay="0">
                                      <p:tgtEl>
                                        <p:sldTgt/>
                                      </p:tgtEl>
                                    </p:cond>
                                  </p:endCondLst>
                                  <p:childTnLst>
                                    <p:animEffect transition="out" filter="fade">
                                      <p:cBhvr>
                                        <p:cTn id="165" dur="500" tmFilter="0, 0; .2, .5; .8, .5; 1, 0"/>
                                        <p:tgtEl>
                                          <p:spTgt spid="63"/>
                                        </p:tgtEl>
                                      </p:cBhvr>
                                    </p:animEffect>
                                    <p:animScale>
                                      <p:cBhvr>
                                        <p:cTn id="166" dur="250" autoRev="1" fill="hold"/>
                                        <p:tgtEl>
                                          <p:spTgt spid="63"/>
                                        </p:tgtEl>
                                      </p:cBhvr>
                                      <p:by x="105000" y="105000"/>
                                    </p:animScale>
                                  </p:childTnLst>
                                </p:cTn>
                              </p:par>
                              <p:par>
                                <p:cTn id="167" presetID="26" presetClass="emph" presetSubtype="0" repeatCount="indefinite" fill="hold" grpId="0" nodeType="withEffect">
                                  <p:stCondLst>
                                    <p:cond delay="0"/>
                                  </p:stCondLst>
                                  <p:endCondLst>
                                    <p:cond evt="onNext" delay="0">
                                      <p:tgtEl>
                                        <p:sldTgt/>
                                      </p:tgtEl>
                                    </p:cond>
                                  </p:endCondLst>
                                  <p:childTnLst>
                                    <p:animEffect transition="out" filter="fade">
                                      <p:cBhvr>
                                        <p:cTn id="168" dur="500" tmFilter="0, 0; .2, .5; .8, .5; 1, 0"/>
                                        <p:tgtEl>
                                          <p:spTgt spid="65"/>
                                        </p:tgtEl>
                                      </p:cBhvr>
                                    </p:animEffect>
                                    <p:animScale>
                                      <p:cBhvr>
                                        <p:cTn id="169" dur="250" autoRev="1" fill="hold"/>
                                        <p:tgtEl>
                                          <p:spTgt spid="65"/>
                                        </p:tgtEl>
                                      </p:cBhvr>
                                      <p:by x="105000" y="105000"/>
                                    </p:animScale>
                                  </p:childTnLst>
                                </p:cTn>
                              </p:par>
                              <p:par>
                                <p:cTn id="170" presetID="26" presetClass="emph" presetSubtype="0" repeatCount="indefinite" fill="hold" grpId="0" nodeType="withEffect">
                                  <p:stCondLst>
                                    <p:cond delay="0"/>
                                  </p:stCondLst>
                                  <p:endCondLst>
                                    <p:cond evt="onNext" delay="0">
                                      <p:tgtEl>
                                        <p:sldTgt/>
                                      </p:tgtEl>
                                    </p:cond>
                                  </p:endCondLst>
                                  <p:childTnLst>
                                    <p:animEffect transition="out" filter="fade">
                                      <p:cBhvr>
                                        <p:cTn id="171" dur="500" tmFilter="0, 0; .2, .5; .8, .5; 1, 0"/>
                                        <p:tgtEl>
                                          <p:spTgt spid="66"/>
                                        </p:tgtEl>
                                      </p:cBhvr>
                                    </p:animEffect>
                                    <p:animScale>
                                      <p:cBhvr>
                                        <p:cTn id="172" dur="250" autoRev="1" fill="hold"/>
                                        <p:tgtEl>
                                          <p:spTgt spid="66"/>
                                        </p:tgtEl>
                                      </p:cBhvr>
                                      <p:by x="105000" y="105000"/>
                                    </p:animScale>
                                  </p:childTnLst>
                                </p:cTn>
                              </p:par>
                              <p:par>
                                <p:cTn id="173" presetID="26" presetClass="emph" presetSubtype="0" repeatCount="indefinite" fill="hold" grpId="0" nodeType="withEffect">
                                  <p:stCondLst>
                                    <p:cond delay="0"/>
                                  </p:stCondLst>
                                  <p:endCondLst>
                                    <p:cond evt="onNext" delay="0">
                                      <p:tgtEl>
                                        <p:sldTgt/>
                                      </p:tgtEl>
                                    </p:cond>
                                  </p:endCondLst>
                                  <p:childTnLst>
                                    <p:animEffect transition="out" filter="fade">
                                      <p:cBhvr>
                                        <p:cTn id="174" dur="500" tmFilter="0, 0; .2, .5; .8, .5; 1, 0"/>
                                        <p:tgtEl>
                                          <p:spTgt spid="67"/>
                                        </p:tgtEl>
                                      </p:cBhvr>
                                    </p:animEffect>
                                    <p:animScale>
                                      <p:cBhvr>
                                        <p:cTn id="175" dur="250" autoRev="1" fill="hold"/>
                                        <p:tgtEl>
                                          <p:spTgt spid="67"/>
                                        </p:tgtEl>
                                      </p:cBhvr>
                                      <p:by x="105000" y="105000"/>
                                    </p:animScale>
                                  </p:childTnLst>
                                </p:cTn>
                              </p:par>
                              <p:par>
                                <p:cTn id="176" presetID="26" presetClass="emph" presetSubtype="0" repeatCount="indefinite" fill="hold" grpId="0" nodeType="withEffect">
                                  <p:stCondLst>
                                    <p:cond delay="0"/>
                                  </p:stCondLst>
                                  <p:endCondLst>
                                    <p:cond evt="onNext" delay="0">
                                      <p:tgtEl>
                                        <p:sldTgt/>
                                      </p:tgtEl>
                                    </p:cond>
                                  </p:endCondLst>
                                  <p:childTnLst>
                                    <p:animEffect transition="out" filter="fade">
                                      <p:cBhvr>
                                        <p:cTn id="177" dur="500" tmFilter="0, 0; .2, .5; .8, .5; 1, 0"/>
                                        <p:tgtEl>
                                          <p:spTgt spid="68"/>
                                        </p:tgtEl>
                                      </p:cBhvr>
                                    </p:animEffect>
                                    <p:animScale>
                                      <p:cBhvr>
                                        <p:cTn id="178" dur="250" autoRev="1" fill="hold"/>
                                        <p:tgtEl>
                                          <p:spTgt spid="68"/>
                                        </p:tgtEl>
                                      </p:cBhvr>
                                      <p:by x="105000" y="105000"/>
                                    </p:animScale>
                                  </p:childTnLst>
                                </p:cTn>
                              </p:par>
                              <p:par>
                                <p:cTn id="179" presetID="26" presetClass="emph" presetSubtype="0" repeatCount="indefinite" fill="hold" grpId="0" nodeType="withEffect">
                                  <p:stCondLst>
                                    <p:cond delay="0"/>
                                  </p:stCondLst>
                                  <p:endCondLst>
                                    <p:cond evt="onNext" delay="0">
                                      <p:tgtEl>
                                        <p:sldTgt/>
                                      </p:tgtEl>
                                    </p:cond>
                                  </p:endCondLst>
                                  <p:childTnLst>
                                    <p:animEffect transition="out" filter="fade">
                                      <p:cBhvr>
                                        <p:cTn id="180" dur="500" tmFilter="0, 0; .2, .5; .8, .5; 1, 0"/>
                                        <p:tgtEl>
                                          <p:spTgt spid="69"/>
                                        </p:tgtEl>
                                      </p:cBhvr>
                                    </p:animEffect>
                                    <p:animScale>
                                      <p:cBhvr>
                                        <p:cTn id="181"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P spid="12" grpId="0" animBg="1"/>
      <p:bldP spid="14" grpId="0" animBg="1"/>
      <p:bldP spid="18"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5" grpId="0" animBg="1"/>
      <p:bldP spid="66" grpId="0" animBg="1"/>
      <p:bldP spid="67" grpId="0" animBg="1"/>
      <p:bldP spid="68" grpId="0" animBg="1"/>
      <p:bldP spid="69" grpId="0" animBg="1"/>
      <p:bldP spid="70"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57645" y="676932"/>
            <a:ext cx="67986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Auto-Generated Elements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1A1816"/>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9F42EF5-06EB-423D-8E2C-3B03770CC0A8}"/>
              </a:ext>
            </a:extLst>
          </p:cNvPr>
          <p:cNvSpPr txBox="1"/>
          <p:nvPr/>
        </p:nvSpPr>
        <p:spPr>
          <a:xfrm>
            <a:off x="308113" y="1529029"/>
            <a:ext cx="7494769" cy="1477328"/>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a:ln>
                  <a:noFill/>
                </a:ln>
                <a:solidFill>
                  <a:srgbClr val="1A1816"/>
                </a:solidFill>
                <a:effectLst/>
                <a:uLnTx/>
                <a:uFillTx/>
                <a:latin typeface="Oracle Sans"/>
                <a:ea typeface="+mn-ea"/>
                <a:cs typeface="+mn-cs"/>
              </a:rPr>
              <a:t>When payroll functional creates an element, they specify a BASE element name.</a:t>
            </a:r>
          </a:p>
          <a:p>
            <a:pPr marR="0" lvl="1"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a:ln>
                  <a:noFill/>
                </a:ln>
                <a:solidFill>
                  <a:srgbClr val="1A1816"/>
                </a:solidFill>
                <a:effectLst/>
                <a:uLnTx/>
                <a:uFillTx/>
                <a:latin typeface="Oracle Sans"/>
                <a:ea typeface="+mn-ea"/>
                <a:cs typeface="+mn-cs"/>
              </a:rPr>
              <a:t>Depending on the primary classification, Oracle will create ‘shadow’ or ‘child’ elements</a:t>
            </a:r>
          </a:p>
          <a:p>
            <a:pPr marR="0" lvl="1" algn="l" defTabSz="914400" rtl="0" eaLnBrk="1" fontAlgn="auto" latinLnBrk="0" hangingPunct="1">
              <a:lnSpc>
                <a:spcPct val="100000"/>
              </a:lnSpc>
              <a:spcBef>
                <a:spcPts val="0"/>
              </a:spcBef>
              <a:spcAft>
                <a:spcPts val="0"/>
              </a:spcAft>
              <a:buClrTx/>
              <a:buSzTx/>
              <a:tabLst/>
              <a:defRPr/>
            </a:pPr>
            <a:r>
              <a:rPr lang="en-US">
                <a:solidFill>
                  <a:srgbClr val="1A1816"/>
                </a:solidFill>
                <a:latin typeface="Oracle Sans"/>
              </a:rPr>
              <a:t>The usual hierarchy is: Base &gt; Calculator &gt; Distributor &gt; Results</a:t>
            </a:r>
            <a:endParaRPr kumimoji="0" lang="en-US" sz="1800" b="0" i="0" u="none" strike="noStrike" kern="1200" cap="none" spc="0" normalizeH="0" baseline="0" noProof="0">
              <a:ln>
                <a:noFill/>
              </a:ln>
              <a:solidFill>
                <a:srgbClr val="1A1816"/>
              </a:solidFill>
              <a:effectLst/>
              <a:uLnTx/>
              <a:uFillTx/>
              <a:latin typeface="Oracle Sans"/>
              <a:ea typeface="+mn-ea"/>
              <a:cs typeface="+mn-cs"/>
            </a:endParaRPr>
          </a:p>
        </p:txBody>
      </p:sp>
    </p:spTree>
    <p:extLst>
      <p:ext uri="{BB962C8B-B14F-4D97-AF65-F5344CB8AC3E}">
        <p14:creationId xmlns:p14="http://schemas.microsoft.com/office/powerpoint/2010/main" val="1414579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57645" y="676932"/>
            <a:ext cx="67986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Auto-Generated Elements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1A1816"/>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A4385A9-1D1C-48A0-B6ED-5F2F6E632C5F}"/>
              </a:ext>
            </a:extLst>
          </p:cNvPr>
          <p:cNvPicPr>
            <a:picLocks noChangeAspect="1"/>
          </p:cNvPicPr>
          <p:nvPr/>
        </p:nvPicPr>
        <p:blipFill>
          <a:blip r:embed="rId2"/>
          <a:stretch>
            <a:fillRect/>
          </a:stretch>
        </p:blipFill>
        <p:spPr>
          <a:xfrm>
            <a:off x="0" y="1638387"/>
            <a:ext cx="12192000" cy="4435991"/>
          </a:xfrm>
          <a:prstGeom prst="rect">
            <a:avLst/>
          </a:prstGeom>
        </p:spPr>
      </p:pic>
    </p:spTree>
    <p:extLst>
      <p:ext uri="{BB962C8B-B14F-4D97-AF65-F5344CB8AC3E}">
        <p14:creationId xmlns:p14="http://schemas.microsoft.com/office/powerpoint/2010/main" val="2278024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57645" y="676932"/>
            <a:ext cx="67986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Auto-Generated Elements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1A1816"/>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3E08BC7-764A-41B5-949B-6CEA43016730}"/>
              </a:ext>
            </a:extLst>
          </p:cNvPr>
          <p:cNvPicPr>
            <a:picLocks noChangeAspect="1"/>
          </p:cNvPicPr>
          <p:nvPr/>
        </p:nvPicPr>
        <p:blipFill rotWithShape="1">
          <a:blip r:embed="rId2"/>
          <a:srcRect b="16760"/>
          <a:stretch/>
        </p:blipFill>
        <p:spPr>
          <a:xfrm>
            <a:off x="0" y="1378720"/>
            <a:ext cx="12192000" cy="5002836"/>
          </a:xfrm>
          <a:prstGeom prst="rect">
            <a:avLst/>
          </a:prstGeom>
        </p:spPr>
      </p:pic>
    </p:spTree>
    <p:extLst>
      <p:ext uri="{BB962C8B-B14F-4D97-AF65-F5344CB8AC3E}">
        <p14:creationId xmlns:p14="http://schemas.microsoft.com/office/powerpoint/2010/main" val="143397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57645" y="676932"/>
            <a:ext cx="67986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Auto-Generated Elements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1A1816"/>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40BFD14-F28E-4389-958A-86CBDA3E4F9C}"/>
              </a:ext>
            </a:extLst>
          </p:cNvPr>
          <p:cNvPicPr>
            <a:picLocks noChangeAspect="1"/>
          </p:cNvPicPr>
          <p:nvPr/>
        </p:nvPicPr>
        <p:blipFill>
          <a:blip r:embed="rId2"/>
          <a:stretch>
            <a:fillRect/>
          </a:stretch>
        </p:blipFill>
        <p:spPr>
          <a:xfrm>
            <a:off x="0" y="1507929"/>
            <a:ext cx="12192000" cy="4481002"/>
          </a:xfrm>
          <a:prstGeom prst="rect">
            <a:avLst/>
          </a:prstGeom>
        </p:spPr>
      </p:pic>
    </p:spTree>
    <p:extLst>
      <p:ext uri="{BB962C8B-B14F-4D97-AF65-F5344CB8AC3E}">
        <p14:creationId xmlns:p14="http://schemas.microsoft.com/office/powerpoint/2010/main" val="143860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57645" y="676932"/>
            <a:ext cx="67986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Auto-Generated Elements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1A1816"/>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7519AF5-D6D9-4622-A1D5-750A53C19529}"/>
              </a:ext>
            </a:extLst>
          </p:cNvPr>
          <p:cNvPicPr>
            <a:picLocks noChangeAspect="1"/>
          </p:cNvPicPr>
          <p:nvPr/>
        </p:nvPicPr>
        <p:blipFill>
          <a:blip r:embed="rId2"/>
          <a:stretch>
            <a:fillRect/>
          </a:stretch>
        </p:blipFill>
        <p:spPr>
          <a:xfrm>
            <a:off x="0" y="1507929"/>
            <a:ext cx="12192000" cy="4712461"/>
          </a:xfrm>
          <a:prstGeom prst="rect">
            <a:avLst/>
          </a:prstGeom>
          <a:ln>
            <a:solidFill>
              <a:schemeClr val="tx1"/>
            </a:solidFill>
          </a:ln>
        </p:spPr>
      </p:pic>
    </p:spTree>
    <p:extLst>
      <p:ext uri="{BB962C8B-B14F-4D97-AF65-F5344CB8AC3E}">
        <p14:creationId xmlns:p14="http://schemas.microsoft.com/office/powerpoint/2010/main" val="837757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57645" y="676932"/>
            <a:ext cx="67986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Auto-Generated Elements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1A1816"/>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DE27A04-87DB-4881-B1CA-6B4D260B3E50}"/>
              </a:ext>
            </a:extLst>
          </p:cNvPr>
          <p:cNvPicPr>
            <a:picLocks noChangeAspect="1"/>
          </p:cNvPicPr>
          <p:nvPr/>
        </p:nvPicPr>
        <p:blipFill>
          <a:blip r:embed="rId2"/>
          <a:stretch>
            <a:fillRect/>
          </a:stretch>
        </p:blipFill>
        <p:spPr>
          <a:xfrm>
            <a:off x="0" y="1386798"/>
            <a:ext cx="12192000" cy="4794270"/>
          </a:xfrm>
          <a:prstGeom prst="rect">
            <a:avLst/>
          </a:prstGeom>
          <a:ln>
            <a:solidFill>
              <a:schemeClr val="tx1"/>
            </a:solidFill>
          </a:ln>
        </p:spPr>
      </p:pic>
    </p:spTree>
    <p:extLst>
      <p:ext uri="{BB962C8B-B14F-4D97-AF65-F5344CB8AC3E}">
        <p14:creationId xmlns:p14="http://schemas.microsoft.com/office/powerpoint/2010/main" val="183600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57645" y="676932"/>
            <a:ext cx="679865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Auto-Generated Elements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1A1816"/>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A7C84D2-5479-4F89-A973-DB3B2E044776}"/>
              </a:ext>
            </a:extLst>
          </p:cNvPr>
          <p:cNvPicPr>
            <a:picLocks noChangeAspect="1"/>
          </p:cNvPicPr>
          <p:nvPr/>
        </p:nvPicPr>
        <p:blipFill>
          <a:blip r:embed="rId2"/>
          <a:stretch>
            <a:fillRect/>
          </a:stretch>
        </p:blipFill>
        <p:spPr>
          <a:xfrm>
            <a:off x="0" y="1403641"/>
            <a:ext cx="12192000" cy="5243413"/>
          </a:xfrm>
          <a:prstGeom prst="rect">
            <a:avLst/>
          </a:prstGeom>
          <a:ln>
            <a:solidFill>
              <a:schemeClr val="tx1"/>
            </a:solidFill>
          </a:ln>
        </p:spPr>
      </p:pic>
    </p:spTree>
    <p:extLst>
      <p:ext uri="{BB962C8B-B14F-4D97-AF65-F5344CB8AC3E}">
        <p14:creationId xmlns:p14="http://schemas.microsoft.com/office/powerpoint/2010/main" val="1893840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476194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Element Eligibility</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indent="-285750">
              <a:buFont typeface="Wingdings" panose="05000000000000000000" pitchFamily="2" charset="2"/>
              <a:buChar char="Ø"/>
            </a:pPr>
            <a:endParaRPr lang="en-US" b="0" i="0">
              <a:solidFill>
                <a:srgbClr val="1A1816"/>
              </a:solidFill>
              <a:effectLst/>
            </a:endParaRPr>
          </a:p>
        </p:txBody>
      </p:sp>
      <p:sp>
        <p:nvSpPr>
          <p:cNvPr id="7" name="TextBox 6">
            <a:extLst>
              <a:ext uri="{FF2B5EF4-FFF2-40B4-BE49-F238E27FC236}">
                <a16:creationId xmlns:a16="http://schemas.microsoft.com/office/drawing/2014/main" id="{450904FF-6228-4E04-BC4F-18143A6D63BC}"/>
              </a:ext>
            </a:extLst>
          </p:cNvPr>
          <p:cNvSpPr txBox="1"/>
          <p:nvPr/>
        </p:nvSpPr>
        <p:spPr>
          <a:xfrm>
            <a:off x="496958" y="1201355"/>
            <a:ext cx="7523638" cy="2862322"/>
          </a:xfrm>
          <a:prstGeom prst="rect">
            <a:avLst/>
          </a:prstGeom>
          <a:noFill/>
        </p:spPr>
        <p:txBody>
          <a:bodyPr wrap="square" rtlCol="0">
            <a:spAutoFit/>
          </a:bodyPr>
          <a:lstStyle/>
          <a:p>
            <a:pPr marL="285750" indent="-285750" algn="l">
              <a:buFont typeface="Arial" panose="020B0604020202020204" pitchFamily="34" charset="0"/>
              <a:buChar char="•"/>
            </a:pPr>
            <a:r>
              <a:rPr lang="en-US" b="0" i="0">
                <a:solidFill>
                  <a:srgbClr val="1A1816"/>
                </a:solidFill>
                <a:effectLst/>
                <a:latin typeface="Oracle Sans"/>
              </a:rPr>
              <a:t>Element eligibility is the method of determining which employees are eligible for an element. If you want an element to be available for an employee, you must setup eligibility.</a:t>
            </a:r>
          </a:p>
          <a:p>
            <a:pPr marL="285750" indent="-285750" algn="l">
              <a:buFont typeface="Arial" panose="020B0604020202020204" pitchFamily="34" charset="0"/>
              <a:buChar char="•"/>
            </a:pPr>
            <a:r>
              <a:rPr lang="en-US"/>
              <a:t>An element can have multiple eligibility rules, each defining a different set of eligibility criteria. </a:t>
            </a:r>
          </a:p>
          <a:p>
            <a:pPr marL="285750" indent="-285750" algn="l">
              <a:buFont typeface="Arial" panose="020B0604020202020204" pitchFamily="34" charset="0"/>
              <a:buChar char="•"/>
            </a:pPr>
            <a:r>
              <a:rPr lang="en-US"/>
              <a:t>You can apply the automatic entry option to any eligibility rule, causing all persons who meet the criteria for that rule to receive entries automatically.</a:t>
            </a:r>
          </a:p>
          <a:p>
            <a:pPr marL="285750" indent="-285750" algn="l">
              <a:buFont typeface="Arial" panose="020B0604020202020204" pitchFamily="34" charset="0"/>
              <a:buChar char="•"/>
            </a:pPr>
            <a:endParaRPr lang="en-US" b="0" i="0">
              <a:solidFill>
                <a:srgbClr val="1A1816"/>
              </a:solidFill>
              <a:effectLst/>
              <a:latin typeface="Oracle Sans"/>
            </a:endParaRPr>
          </a:p>
          <a:p>
            <a:pPr marL="285750" indent="-285750">
              <a:buFont typeface="Arial" panose="020B0604020202020204" pitchFamily="34" charset="0"/>
              <a:buChar char="•"/>
            </a:pPr>
            <a:br>
              <a:rPr lang="en-US" b="0" i="0">
                <a:solidFill>
                  <a:srgbClr val="1A1816"/>
                </a:solidFill>
                <a:effectLst/>
                <a:latin typeface="Oracle Sans"/>
              </a:rPr>
            </a:br>
            <a:endParaRPr lang="en-US" b="0" i="0">
              <a:solidFill>
                <a:srgbClr val="1A1816"/>
              </a:solidFill>
              <a:effectLst/>
            </a:endParaRPr>
          </a:p>
        </p:txBody>
      </p:sp>
    </p:spTree>
    <p:extLst>
      <p:ext uri="{BB962C8B-B14F-4D97-AF65-F5344CB8AC3E}">
        <p14:creationId xmlns:p14="http://schemas.microsoft.com/office/powerpoint/2010/main" val="4032418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476194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Element Eligibility</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indent="-285750">
              <a:buFont typeface="Wingdings" panose="05000000000000000000" pitchFamily="2" charset="2"/>
              <a:buChar char="Ø"/>
            </a:pPr>
            <a:endParaRPr lang="en-US" b="0" i="0">
              <a:solidFill>
                <a:srgbClr val="1A1816"/>
              </a:solidFill>
              <a:effectLst/>
            </a:endParaRPr>
          </a:p>
        </p:txBody>
      </p:sp>
      <p:sp>
        <p:nvSpPr>
          <p:cNvPr id="7" name="TextBox 6">
            <a:extLst>
              <a:ext uri="{FF2B5EF4-FFF2-40B4-BE49-F238E27FC236}">
                <a16:creationId xmlns:a16="http://schemas.microsoft.com/office/drawing/2014/main" id="{450904FF-6228-4E04-BC4F-18143A6D63BC}"/>
              </a:ext>
            </a:extLst>
          </p:cNvPr>
          <p:cNvSpPr txBox="1"/>
          <p:nvPr/>
        </p:nvSpPr>
        <p:spPr>
          <a:xfrm>
            <a:off x="975358" y="1201355"/>
            <a:ext cx="7045237" cy="646331"/>
          </a:xfrm>
          <a:prstGeom prst="rect">
            <a:avLst/>
          </a:prstGeom>
          <a:noFill/>
        </p:spPr>
        <p:txBody>
          <a:bodyPr wrap="square" rtlCol="0">
            <a:spAutoFit/>
          </a:bodyPr>
          <a:lstStyle/>
          <a:p>
            <a:pPr marL="285750" indent="-285750">
              <a:buFont typeface="Wingdings" panose="05000000000000000000" pitchFamily="2" charset="2"/>
              <a:buChar char="Ø"/>
            </a:pPr>
            <a:r>
              <a:rPr lang="en-US" b="0" i="0">
                <a:solidFill>
                  <a:srgbClr val="1A1816"/>
                </a:solidFill>
                <a:effectLst/>
                <a:latin typeface="Oracle Sans"/>
              </a:rPr>
              <a:t>You define element eligibility using the following criteria.</a:t>
            </a:r>
          </a:p>
          <a:p>
            <a:pPr marL="285750" indent="-285750" algn="l">
              <a:buFont typeface="Wingdings" panose="05000000000000000000" pitchFamily="2" charset="2"/>
              <a:buChar char="Ø"/>
            </a:pPr>
            <a:endParaRPr lang="en-US" b="0" i="0">
              <a:solidFill>
                <a:srgbClr val="1A1816"/>
              </a:solidFill>
              <a:effectLst/>
            </a:endParaRPr>
          </a:p>
        </p:txBody>
      </p:sp>
      <p:pic>
        <p:nvPicPr>
          <p:cNvPr id="4" name="Picture 3">
            <a:extLst>
              <a:ext uri="{FF2B5EF4-FFF2-40B4-BE49-F238E27FC236}">
                <a16:creationId xmlns:a16="http://schemas.microsoft.com/office/drawing/2014/main" id="{25441672-DB76-44BF-83FC-680D1ADC12E9}"/>
              </a:ext>
            </a:extLst>
          </p:cNvPr>
          <p:cNvPicPr>
            <a:picLocks noChangeAspect="1"/>
          </p:cNvPicPr>
          <p:nvPr/>
        </p:nvPicPr>
        <p:blipFill>
          <a:blip r:embed="rId2"/>
          <a:stretch>
            <a:fillRect/>
          </a:stretch>
        </p:blipFill>
        <p:spPr>
          <a:xfrm>
            <a:off x="3068948" y="1499110"/>
            <a:ext cx="5515831" cy="4760688"/>
          </a:xfrm>
          <a:prstGeom prst="rect">
            <a:avLst/>
          </a:prstGeom>
        </p:spPr>
      </p:pic>
    </p:spTree>
    <p:extLst>
      <p:ext uri="{BB962C8B-B14F-4D97-AF65-F5344CB8AC3E}">
        <p14:creationId xmlns:p14="http://schemas.microsoft.com/office/powerpoint/2010/main" val="3592238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476194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Element Eligibility</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indent="-285750">
              <a:buFont typeface="Wingdings" panose="05000000000000000000" pitchFamily="2" charset="2"/>
              <a:buChar char="Ø"/>
            </a:pPr>
            <a:endParaRPr lang="en-US" b="0" i="0">
              <a:solidFill>
                <a:srgbClr val="1A1816"/>
              </a:solidFill>
              <a:effectLst/>
            </a:endParaRPr>
          </a:p>
        </p:txBody>
      </p:sp>
      <p:pic>
        <p:nvPicPr>
          <p:cNvPr id="6" name="Picture 5">
            <a:extLst>
              <a:ext uri="{FF2B5EF4-FFF2-40B4-BE49-F238E27FC236}">
                <a16:creationId xmlns:a16="http://schemas.microsoft.com/office/drawing/2014/main" id="{05BBD926-E715-4302-ACB1-B76A5F2F2C79}"/>
              </a:ext>
            </a:extLst>
          </p:cNvPr>
          <p:cNvPicPr>
            <a:picLocks noChangeAspect="1"/>
          </p:cNvPicPr>
          <p:nvPr/>
        </p:nvPicPr>
        <p:blipFill>
          <a:blip r:embed="rId2"/>
          <a:stretch>
            <a:fillRect/>
          </a:stretch>
        </p:blipFill>
        <p:spPr>
          <a:xfrm>
            <a:off x="251715" y="1208828"/>
            <a:ext cx="11688569" cy="4535335"/>
          </a:xfrm>
          <a:prstGeom prst="rect">
            <a:avLst/>
          </a:prstGeom>
        </p:spPr>
      </p:pic>
    </p:spTree>
    <p:extLst>
      <p:ext uri="{BB962C8B-B14F-4D97-AF65-F5344CB8AC3E}">
        <p14:creationId xmlns:p14="http://schemas.microsoft.com/office/powerpoint/2010/main" val="3267310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16F0F9-3FDF-4FEC-B383-1B38ACFB2006}"/>
              </a:ext>
            </a:extLst>
          </p:cNvPr>
          <p:cNvSpPr txBox="1"/>
          <p:nvPr/>
        </p:nvSpPr>
        <p:spPr>
          <a:xfrm>
            <a:off x="320160" y="524924"/>
            <a:ext cx="286078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Objectives</a:t>
            </a:r>
          </a:p>
        </p:txBody>
      </p:sp>
      <p:sp>
        <p:nvSpPr>
          <p:cNvPr id="5" name="TextBox 4">
            <a:extLst>
              <a:ext uri="{FF2B5EF4-FFF2-40B4-BE49-F238E27FC236}">
                <a16:creationId xmlns:a16="http://schemas.microsoft.com/office/drawing/2014/main" id="{4CA467EF-069A-45EC-A74F-890D2DA8B2F1}"/>
              </a:ext>
            </a:extLst>
          </p:cNvPr>
          <p:cNvSpPr txBox="1"/>
          <p:nvPr/>
        </p:nvSpPr>
        <p:spPr>
          <a:xfrm>
            <a:off x="536026" y="1443841"/>
            <a:ext cx="7514897"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To familiarize participants with common Payroll objects or components that are being used in a Fast Formula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To learn how to run a payroll calculation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a:solidFill>
                <a:prstClr val="black"/>
              </a:solidFill>
              <a:latin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a:solidFill>
                  <a:prstClr val="black"/>
                </a:solidFill>
                <a:latin typeface="Calibri" panose="020F0502020204030204" pitchFamily="34" charset="0"/>
                <a:cs typeface="Calibri" panose="020F0502020204030204" pitchFamily="34" charset="0"/>
              </a:rPr>
              <a:t>Describe the difference between element entries and run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a:solidFill>
                  <a:prstClr val="black"/>
                </a:solidFill>
                <a:latin typeface="Calibri" panose="020F0502020204030204" pitchFamily="34" charset="0"/>
                <a:cs typeface="Calibri" panose="020F0502020204030204" pitchFamily="34" charset="0"/>
              </a:rPr>
              <a:t>Determine how balances are being computed</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FBC2182E-3AAD-4940-9925-CBDF9BC46379}"/>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Fast Formula</a:t>
            </a:r>
          </a:p>
        </p:txBody>
      </p:sp>
    </p:spTree>
    <p:extLst>
      <p:ext uri="{BB962C8B-B14F-4D97-AF65-F5344CB8AC3E}">
        <p14:creationId xmlns:p14="http://schemas.microsoft.com/office/powerpoint/2010/main" val="427703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476194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Element Eligibility</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indent="-285750">
              <a:buFont typeface="Wingdings" panose="05000000000000000000" pitchFamily="2" charset="2"/>
              <a:buChar char="Ø"/>
            </a:pPr>
            <a:endParaRPr lang="en-US" b="0" i="0">
              <a:solidFill>
                <a:srgbClr val="1A1816"/>
              </a:solidFill>
              <a:effectLst/>
            </a:endParaRPr>
          </a:p>
        </p:txBody>
      </p:sp>
      <p:pic>
        <p:nvPicPr>
          <p:cNvPr id="4" name="Picture 3">
            <a:extLst>
              <a:ext uri="{FF2B5EF4-FFF2-40B4-BE49-F238E27FC236}">
                <a16:creationId xmlns:a16="http://schemas.microsoft.com/office/drawing/2014/main" id="{7318D398-31BE-4203-A5F0-AEFBE7EE0359}"/>
              </a:ext>
            </a:extLst>
          </p:cNvPr>
          <p:cNvPicPr>
            <a:picLocks noChangeAspect="1"/>
          </p:cNvPicPr>
          <p:nvPr/>
        </p:nvPicPr>
        <p:blipFill>
          <a:blip r:embed="rId2"/>
          <a:stretch>
            <a:fillRect/>
          </a:stretch>
        </p:blipFill>
        <p:spPr>
          <a:xfrm>
            <a:off x="1641812" y="1208828"/>
            <a:ext cx="9245600" cy="5052584"/>
          </a:xfrm>
          <a:prstGeom prst="rect">
            <a:avLst/>
          </a:prstGeom>
        </p:spPr>
      </p:pic>
    </p:spTree>
    <p:extLst>
      <p:ext uri="{BB962C8B-B14F-4D97-AF65-F5344CB8AC3E}">
        <p14:creationId xmlns:p14="http://schemas.microsoft.com/office/powerpoint/2010/main" val="3786559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476194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Element Eligibility</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indent="-285750">
              <a:buFont typeface="Wingdings" panose="05000000000000000000" pitchFamily="2" charset="2"/>
              <a:buChar char="Ø"/>
            </a:pPr>
            <a:endParaRPr lang="en-US" b="0" i="0">
              <a:solidFill>
                <a:srgbClr val="1A1816"/>
              </a:solidFill>
              <a:effectLst/>
            </a:endParaRPr>
          </a:p>
        </p:txBody>
      </p:sp>
      <p:pic>
        <p:nvPicPr>
          <p:cNvPr id="6" name="Picture 5">
            <a:extLst>
              <a:ext uri="{FF2B5EF4-FFF2-40B4-BE49-F238E27FC236}">
                <a16:creationId xmlns:a16="http://schemas.microsoft.com/office/drawing/2014/main" id="{72C00ECF-CC92-498F-AAE6-77E75A2BC5AF}"/>
              </a:ext>
            </a:extLst>
          </p:cNvPr>
          <p:cNvPicPr>
            <a:picLocks noChangeAspect="1"/>
          </p:cNvPicPr>
          <p:nvPr/>
        </p:nvPicPr>
        <p:blipFill>
          <a:blip r:embed="rId2"/>
          <a:stretch>
            <a:fillRect/>
          </a:stretch>
        </p:blipFill>
        <p:spPr>
          <a:xfrm>
            <a:off x="969818" y="1127581"/>
            <a:ext cx="10252364" cy="4902208"/>
          </a:xfrm>
          <a:prstGeom prst="rect">
            <a:avLst/>
          </a:prstGeom>
        </p:spPr>
      </p:pic>
    </p:spTree>
    <p:extLst>
      <p:ext uri="{BB962C8B-B14F-4D97-AF65-F5344CB8AC3E}">
        <p14:creationId xmlns:p14="http://schemas.microsoft.com/office/powerpoint/2010/main" val="775014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534723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Creating an element</a:t>
            </a:r>
          </a:p>
        </p:txBody>
      </p:sp>
      <p:sp>
        <p:nvSpPr>
          <p:cNvPr id="8" name="TextBox 7">
            <a:extLst>
              <a:ext uri="{FF2B5EF4-FFF2-40B4-BE49-F238E27FC236}">
                <a16:creationId xmlns:a16="http://schemas.microsoft.com/office/drawing/2014/main" id="{AD7212B3-3E37-4CD3-BE6B-8B2E7322D0B2}"/>
              </a:ext>
            </a:extLst>
          </p:cNvPr>
          <p:cNvSpPr txBox="1"/>
          <p:nvPr/>
        </p:nvSpPr>
        <p:spPr>
          <a:xfrm>
            <a:off x="397139" y="1208828"/>
            <a:ext cx="7045237" cy="92333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solidFill>
                  <a:srgbClr val="1A1816"/>
                </a:solidFill>
                <a:latin typeface="Calibri" panose="020F0502020204030204"/>
              </a:rPr>
              <a:t>Oracle provides guide questions depending on the Primary Classification of the element that you are creating</a:t>
            </a:r>
          </a:p>
          <a:p>
            <a:pPr marR="0" lvl="0" algn="l" defTabSz="914400" rtl="0" eaLnBrk="1" fontAlgn="auto" latinLnBrk="0" hangingPunct="1">
              <a:lnSpc>
                <a:spcPct val="100000"/>
              </a:lnSpc>
              <a:spcBef>
                <a:spcPts val="0"/>
              </a:spcBef>
              <a:spcAft>
                <a:spcPts val="0"/>
              </a:spcAft>
              <a:buClrTx/>
              <a:buSzTx/>
              <a:tabLst/>
              <a:defRPr/>
            </a:pPr>
            <a:r>
              <a:rPr lang="en-US">
                <a:solidFill>
                  <a:srgbClr val="1A1816"/>
                </a:solidFill>
                <a:latin typeface="Calibri" panose="020F0502020204030204"/>
              </a:rPr>
              <a:t>Navigation: Home &gt; My Client Groups &gt; Show More &gt; Search for Elements</a:t>
            </a:r>
            <a:endParaRPr kumimoji="0" lang="en-US" sz="1800" b="0" i="0" u="none" strike="noStrike" kern="1200" cap="none" spc="0" normalizeH="0" baseline="0" noProof="0">
              <a:ln>
                <a:noFill/>
              </a:ln>
              <a:solidFill>
                <a:srgbClr val="1A1816"/>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8940C43F-E0A0-4266-AFAC-1BC7FBB2509A}"/>
              </a:ext>
            </a:extLst>
          </p:cNvPr>
          <p:cNvPicPr>
            <a:picLocks noChangeAspect="1"/>
          </p:cNvPicPr>
          <p:nvPr/>
        </p:nvPicPr>
        <p:blipFill>
          <a:blip r:embed="rId2"/>
          <a:stretch>
            <a:fillRect/>
          </a:stretch>
        </p:blipFill>
        <p:spPr>
          <a:xfrm>
            <a:off x="1042848" y="2682965"/>
            <a:ext cx="3208278" cy="2042878"/>
          </a:xfrm>
          <a:prstGeom prst="rect">
            <a:avLst/>
          </a:prstGeom>
        </p:spPr>
      </p:pic>
    </p:spTree>
    <p:extLst>
      <p:ext uri="{BB962C8B-B14F-4D97-AF65-F5344CB8AC3E}">
        <p14:creationId xmlns:p14="http://schemas.microsoft.com/office/powerpoint/2010/main" val="3146070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534723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Creating an element</a:t>
            </a:r>
          </a:p>
        </p:txBody>
      </p:sp>
      <p:pic>
        <p:nvPicPr>
          <p:cNvPr id="11" name="Picture 10">
            <a:extLst>
              <a:ext uri="{FF2B5EF4-FFF2-40B4-BE49-F238E27FC236}">
                <a16:creationId xmlns:a16="http://schemas.microsoft.com/office/drawing/2014/main" id="{306F26EE-C950-48F3-976B-534831C522F5}"/>
              </a:ext>
            </a:extLst>
          </p:cNvPr>
          <p:cNvPicPr>
            <a:picLocks noChangeAspect="1"/>
          </p:cNvPicPr>
          <p:nvPr/>
        </p:nvPicPr>
        <p:blipFill>
          <a:blip r:embed="rId2"/>
          <a:stretch>
            <a:fillRect/>
          </a:stretch>
        </p:blipFill>
        <p:spPr>
          <a:xfrm>
            <a:off x="311727" y="1287604"/>
            <a:ext cx="9164782" cy="5528794"/>
          </a:xfrm>
          <a:prstGeom prst="rect">
            <a:avLst/>
          </a:prstGeom>
          <a:ln>
            <a:solidFill>
              <a:schemeClr val="tx1"/>
            </a:solidFill>
          </a:ln>
        </p:spPr>
      </p:pic>
      <p:pic>
        <p:nvPicPr>
          <p:cNvPr id="13" name="Picture 12">
            <a:extLst>
              <a:ext uri="{FF2B5EF4-FFF2-40B4-BE49-F238E27FC236}">
                <a16:creationId xmlns:a16="http://schemas.microsoft.com/office/drawing/2014/main" id="{2ED0531F-0A9B-4602-9F51-D935F78A1DB1}"/>
              </a:ext>
            </a:extLst>
          </p:cNvPr>
          <p:cNvPicPr>
            <a:picLocks noChangeAspect="1"/>
          </p:cNvPicPr>
          <p:nvPr/>
        </p:nvPicPr>
        <p:blipFill>
          <a:blip r:embed="rId3"/>
          <a:stretch>
            <a:fillRect/>
          </a:stretch>
        </p:blipFill>
        <p:spPr>
          <a:xfrm>
            <a:off x="5912427" y="4079972"/>
            <a:ext cx="6279573" cy="2778028"/>
          </a:xfrm>
          <a:prstGeom prst="rect">
            <a:avLst/>
          </a:prstGeom>
          <a:ln>
            <a:solidFill>
              <a:schemeClr val="tx1"/>
            </a:solidFill>
          </a:ln>
        </p:spPr>
      </p:pic>
    </p:spTree>
    <p:extLst>
      <p:ext uri="{BB962C8B-B14F-4D97-AF65-F5344CB8AC3E}">
        <p14:creationId xmlns:p14="http://schemas.microsoft.com/office/powerpoint/2010/main" val="2853196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534723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Creating an element</a:t>
            </a:r>
          </a:p>
        </p:txBody>
      </p:sp>
      <p:pic>
        <p:nvPicPr>
          <p:cNvPr id="4" name="Picture 3">
            <a:extLst>
              <a:ext uri="{FF2B5EF4-FFF2-40B4-BE49-F238E27FC236}">
                <a16:creationId xmlns:a16="http://schemas.microsoft.com/office/drawing/2014/main" id="{97DCB157-B0EB-4ED9-A066-F9C667BB9A16}"/>
              </a:ext>
            </a:extLst>
          </p:cNvPr>
          <p:cNvPicPr>
            <a:picLocks noChangeAspect="1"/>
          </p:cNvPicPr>
          <p:nvPr/>
        </p:nvPicPr>
        <p:blipFill>
          <a:blip r:embed="rId2"/>
          <a:stretch>
            <a:fillRect/>
          </a:stretch>
        </p:blipFill>
        <p:spPr>
          <a:xfrm>
            <a:off x="0" y="1340426"/>
            <a:ext cx="6429631" cy="5517573"/>
          </a:xfrm>
          <a:prstGeom prst="rect">
            <a:avLst/>
          </a:prstGeom>
          <a:ln>
            <a:solidFill>
              <a:schemeClr val="tx1"/>
            </a:solidFill>
          </a:ln>
        </p:spPr>
      </p:pic>
      <p:pic>
        <p:nvPicPr>
          <p:cNvPr id="7" name="Picture 6">
            <a:extLst>
              <a:ext uri="{FF2B5EF4-FFF2-40B4-BE49-F238E27FC236}">
                <a16:creationId xmlns:a16="http://schemas.microsoft.com/office/drawing/2014/main" id="{6C5C48CC-A15C-4411-A85D-96237599BA71}"/>
              </a:ext>
            </a:extLst>
          </p:cNvPr>
          <p:cNvPicPr>
            <a:picLocks noChangeAspect="1"/>
          </p:cNvPicPr>
          <p:nvPr/>
        </p:nvPicPr>
        <p:blipFill>
          <a:blip r:embed="rId3"/>
          <a:stretch>
            <a:fillRect/>
          </a:stretch>
        </p:blipFill>
        <p:spPr>
          <a:xfrm>
            <a:off x="7636225" y="2423972"/>
            <a:ext cx="3258005" cy="2010056"/>
          </a:xfrm>
          <a:prstGeom prst="rect">
            <a:avLst/>
          </a:prstGeom>
        </p:spPr>
      </p:pic>
    </p:spTree>
    <p:extLst>
      <p:ext uri="{BB962C8B-B14F-4D97-AF65-F5344CB8AC3E}">
        <p14:creationId xmlns:p14="http://schemas.microsoft.com/office/powerpoint/2010/main" val="387233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534723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Creating an element</a:t>
            </a:r>
          </a:p>
        </p:txBody>
      </p:sp>
      <p:pic>
        <p:nvPicPr>
          <p:cNvPr id="4" name="Picture 3">
            <a:extLst>
              <a:ext uri="{FF2B5EF4-FFF2-40B4-BE49-F238E27FC236}">
                <a16:creationId xmlns:a16="http://schemas.microsoft.com/office/drawing/2014/main" id="{5EDC7EF2-8E6B-4366-92FA-74ED7AA33809}"/>
              </a:ext>
            </a:extLst>
          </p:cNvPr>
          <p:cNvPicPr>
            <a:picLocks noChangeAspect="1"/>
          </p:cNvPicPr>
          <p:nvPr/>
        </p:nvPicPr>
        <p:blipFill>
          <a:blip r:embed="rId2"/>
          <a:stretch>
            <a:fillRect/>
          </a:stretch>
        </p:blipFill>
        <p:spPr>
          <a:xfrm>
            <a:off x="0" y="427946"/>
            <a:ext cx="12192000" cy="6002108"/>
          </a:xfrm>
          <a:prstGeom prst="rect">
            <a:avLst/>
          </a:prstGeom>
        </p:spPr>
      </p:pic>
    </p:spTree>
    <p:extLst>
      <p:ext uri="{BB962C8B-B14F-4D97-AF65-F5344CB8AC3E}">
        <p14:creationId xmlns:p14="http://schemas.microsoft.com/office/powerpoint/2010/main" val="1946830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534723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Creating an element</a:t>
            </a:r>
          </a:p>
        </p:txBody>
      </p:sp>
      <p:pic>
        <p:nvPicPr>
          <p:cNvPr id="8" name="Picture 7">
            <a:extLst>
              <a:ext uri="{FF2B5EF4-FFF2-40B4-BE49-F238E27FC236}">
                <a16:creationId xmlns:a16="http://schemas.microsoft.com/office/drawing/2014/main" id="{48D60256-0EB0-45BB-8886-DCE53C357175}"/>
              </a:ext>
            </a:extLst>
          </p:cNvPr>
          <p:cNvPicPr>
            <a:picLocks noChangeAspect="1"/>
          </p:cNvPicPr>
          <p:nvPr/>
        </p:nvPicPr>
        <p:blipFill>
          <a:blip r:embed="rId2"/>
          <a:stretch>
            <a:fillRect/>
          </a:stretch>
        </p:blipFill>
        <p:spPr>
          <a:xfrm>
            <a:off x="0" y="472098"/>
            <a:ext cx="12192000" cy="5913804"/>
          </a:xfrm>
          <a:prstGeom prst="rect">
            <a:avLst/>
          </a:prstGeom>
        </p:spPr>
      </p:pic>
    </p:spTree>
    <p:extLst>
      <p:ext uri="{BB962C8B-B14F-4D97-AF65-F5344CB8AC3E}">
        <p14:creationId xmlns:p14="http://schemas.microsoft.com/office/powerpoint/2010/main" val="333170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534723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Creating an element</a:t>
            </a:r>
          </a:p>
        </p:txBody>
      </p:sp>
      <p:pic>
        <p:nvPicPr>
          <p:cNvPr id="7" name="Picture 6">
            <a:extLst>
              <a:ext uri="{FF2B5EF4-FFF2-40B4-BE49-F238E27FC236}">
                <a16:creationId xmlns:a16="http://schemas.microsoft.com/office/drawing/2014/main" id="{436AFC53-7DD1-4814-9A45-52A6741C8B16}"/>
              </a:ext>
            </a:extLst>
          </p:cNvPr>
          <p:cNvPicPr>
            <a:picLocks noChangeAspect="1"/>
          </p:cNvPicPr>
          <p:nvPr/>
        </p:nvPicPr>
        <p:blipFill>
          <a:blip r:embed="rId2"/>
          <a:stretch>
            <a:fillRect/>
          </a:stretch>
        </p:blipFill>
        <p:spPr>
          <a:xfrm>
            <a:off x="220606" y="1375700"/>
            <a:ext cx="2876951" cy="3296110"/>
          </a:xfrm>
          <a:prstGeom prst="rect">
            <a:avLst/>
          </a:prstGeom>
          <a:ln>
            <a:solidFill>
              <a:schemeClr val="tx1"/>
            </a:solidFill>
          </a:ln>
        </p:spPr>
      </p:pic>
      <p:pic>
        <p:nvPicPr>
          <p:cNvPr id="10" name="Picture 9">
            <a:extLst>
              <a:ext uri="{FF2B5EF4-FFF2-40B4-BE49-F238E27FC236}">
                <a16:creationId xmlns:a16="http://schemas.microsoft.com/office/drawing/2014/main" id="{EF89FDFB-C6FC-4901-AB4A-6A7AF17E45C0}"/>
              </a:ext>
            </a:extLst>
          </p:cNvPr>
          <p:cNvPicPr>
            <a:picLocks noChangeAspect="1"/>
          </p:cNvPicPr>
          <p:nvPr/>
        </p:nvPicPr>
        <p:blipFill>
          <a:blip r:embed="rId3"/>
          <a:stretch>
            <a:fillRect/>
          </a:stretch>
        </p:blipFill>
        <p:spPr>
          <a:xfrm>
            <a:off x="3361592" y="1499110"/>
            <a:ext cx="8526551" cy="5201892"/>
          </a:xfrm>
          <a:prstGeom prst="rect">
            <a:avLst/>
          </a:prstGeom>
          <a:ln>
            <a:solidFill>
              <a:schemeClr val="tx1"/>
            </a:solidFill>
          </a:ln>
        </p:spPr>
      </p:pic>
    </p:spTree>
    <p:extLst>
      <p:ext uri="{BB962C8B-B14F-4D97-AF65-F5344CB8AC3E}">
        <p14:creationId xmlns:p14="http://schemas.microsoft.com/office/powerpoint/2010/main" val="831969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534723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Creating an element</a:t>
            </a:r>
          </a:p>
        </p:txBody>
      </p:sp>
      <p:pic>
        <p:nvPicPr>
          <p:cNvPr id="4" name="Picture 3">
            <a:extLst>
              <a:ext uri="{FF2B5EF4-FFF2-40B4-BE49-F238E27FC236}">
                <a16:creationId xmlns:a16="http://schemas.microsoft.com/office/drawing/2014/main" id="{C6400BEC-E8FE-4E13-9B87-CE1B6D1486C4}"/>
              </a:ext>
            </a:extLst>
          </p:cNvPr>
          <p:cNvPicPr>
            <a:picLocks noChangeAspect="1"/>
          </p:cNvPicPr>
          <p:nvPr/>
        </p:nvPicPr>
        <p:blipFill>
          <a:blip r:embed="rId2"/>
          <a:stretch>
            <a:fillRect/>
          </a:stretch>
        </p:blipFill>
        <p:spPr>
          <a:xfrm>
            <a:off x="0" y="1208828"/>
            <a:ext cx="12192000" cy="5193175"/>
          </a:xfrm>
          <a:prstGeom prst="rect">
            <a:avLst/>
          </a:prstGeom>
        </p:spPr>
      </p:pic>
    </p:spTree>
    <p:extLst>
      <p:ext uri="{BB962C8B-B14F-4D97-AF65-F5344CB8AC3E}">
        <p14:creationId xmlns:p14="http://schemas.microsoft.com/office/powerpoint/2010/main" val="1221526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534723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Creating an element</a:t>
            </a:r>
          </a:p>
        </p:txBody>
      </p:sp>
      <p:pic>
        <p:nvPicPr>
          <p:cNvPr id="6" name="Picture 5">
            <a:extLst>
              <a:ext uri="{FF2B5EF4-FFF2-40B4-BE49-F238E27FC236}">
                <a16:creationId xmlns:a16="http://schemas.microsoft.com/office/drawing/2014/main" id="{60DFE183-3796-436C-8343-B813B30EEC1C}"/>
              </a:ext>
            </a:extLst>
          </p:cNvPr>
          <p:cNvPicPr>
            <a:picLocks noChangeAspect="1"/>
          </p:cNvPicPr>
          <p:nvPr/>
        </p:nvPicPr>
        <p:blipFill>
          <a:blip r:embed="rId2"/>
          <a:stretch>
            <a:fillRect/>
          </a:stretch>
        </p:blipFill>
        <p:spPr>
          <a:xfrm>
            <a:off x="0" y="1894744"/>
            <a:ext cx="12192000" cy="3068511"/>
          </a:xfrm>
          <a:prstGeom prst="rect">
            <a:avLst/>
          </a:prstGeom>
        </p:spPr>
      </p:pic>
    </p:spTree>
    <p:extLst>
      <p:ext uri="{BB962C8B-B14F-4D97-AF65-F5344CB8AC3E}">
        <p14:creationId xmlns:p14="http://schemas.microsoft.com/office/powerpoint/2010/main" val="444599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3" name="Summary Zoom 2">
                <a:extLst>
                  <a:ext uri="{FF2B5EF4-FFF2-40B4-BE49-F238E27FC236}">
                    <a16:creationId xmlns:a16="http://schemas.microsoft.com/office/drawing/2014/main" id="{CF34885F-8D54-4B59-8877-E724FE0E5942}"/>
                  </a:ext>
                </a:extLst>
              </p:cNvPr>
              <p:cNvGraphicFramePr>
                <a:graphicFrameLocks noChangeAspect="1"/>
              </p:cNvGraphicFramePr>
              <p:nvPr>
                <p:extLst>
                  <p:ext uri="{D42A27DB-BD31-4B8C-83A1-F6EECF244321}">
                    <p14:modId xmlns:p14="http://schemas.microsoft.com/office/powerpoint/2010/main" val="1081463125"/>
                  </p:ext>
                </p:extLst>
              </p:nvPr>
            </p:nvGraphicFramePr>
            <p:xfrm>
              <a:off x="0" y="1363605"/>
              <a:ext cx="12192000" cy="5494395"/>
            </p:xfrm>
            <a:graphic>
              <a:graphicData uri="http://schemas.microsoft.com/office/powerpoint/2016/summaryzoom">
                <psuz:summaryZm>
                  <psuz:summaryZmObj sectionId="{C1832746-9771-4BFE-A0FC-74E49F86B707}" offsetFactorY="1681">
                    <psuz:zmPr id="{E323857E-A67D-4CD6-B5EE-AF0CA6CD3216}" transitionDur="1000">
                      <p166:blipFill xmlns:p166="http://schemas.microsoft.com/office/powerpoint/2016/6/main">
                        <a:blip r:embed="rId2"/>
                        <a:stretch>
                          <a:fillRect/>
                        </a:stretch>
                      </p166:blipFill>
                      <p166:spPr xmlns:p166="http://schemas.microsoft.com/office/powerpoint/2016/6/main">
                        <a:xfrm>
                          <a:off x="1618069" y="233867"/>
                          <a:ext cx="4395515" cy="2472477"/>
                        </a:xfrm>
                        <a:prstGeom prst="rect">
                          <a:avLst/>
                        </a:prstGeom>
                        <a:ln w="3175">
                          <a:solidFill>
                            <a:prstClr val="ltGray"/>
                          </a:solidFill>
                        </a:ln>
                      </p166:spPr>
                    </psuz:zmPr>
                  </psuz:summaryZmObj>
                  <psuz:summaryZmObj sectionId="{E693B37F-993F-45A2-9B7E-058C3757BBD6}">
                    <psuz:zmPr id="{70343639-6C2F-4146-BE51-A57ED833FCA8}" transitionDur="1000">
                      <p166:blipFill xmlns:p166="http://schemas.microsoft.com/office/powerpoint/2016/6/main">
                        <a:blip r:embed="rId3"/>
                        <a:stretch>
                          <a:fillRect/>
                        </a:stretch>
                      </p166:blipFill>
                      <p166:spPr xmlns:p166="http://schemas.microsoft.com/office/powerpoint/2016/6/main">
                        <a:xfrm>
                          <a:off x="6178416" y="192305"/>
                          <a:ext cx="4395515" cy="2472477"/>
                        </a:xfrm>
                        <a:prstGeom prst="rect">
                          <a:avLst/>
                        </a:prstGeom>
                        <a:ln w="3175">
                          <a:solidFill>
                            <a:prstClr val="ltGray"/>
                          </a:solidFill>
                        </a:ln>
                      </p166:spPr>
                    </psuz:zmPr>
                  </psuz:summaryZmObj>
                  <psuz:summaryZmObj sectionId="{D9C32311-6FD2-40A4-92B6-332B61BFD5AE}">
                    <psuz:zmPr id="{0481E239-7C4B-4AD8-A5E8-FE5078264C5E}" transitionDur="1000">
                      <p166:blipFill xmlns:p166="http://schemas.microsoft.com/office/powerpoint/2016/6/main">
                        <a:blip r:embed="rId4"/>
                        <a:stretch>
                          <a:fillRect/>
                        </a:stretch>
                      </p166:blipFill>
                      <p166:spPr xmlns:p166="http://schemas.microsoft.com/office/powerpoint/2016/6/main">
                        <a:xfrm>
                          <a:off x="1618069" y="2829614"/>
                          <a:ext cx="4395515" cy="2472477"/>
                        </a:xfrm>
                        <a:prstGeom prst="rect">
                          <a:avLst/>
                        </a:prstGeom>
                        <a:ln w="3175">
                          <a:solidFill>
                            <a:prstClr val="ltGray"/>
                          </a:solidFill>
                        </a:ln>
                      </p166:spPr>
                    </psuz:zmPr>
                  </psuz:summaryZmObj>
                  <psuz:summaryZmObj sectionId="{7C059652-4359-4DAC-9E5C-9BAECCFD5BAE}">
                    <psuz:zmPr id="{BE5527E2-4EFA-4652-9085-24F1CDC60C6A}" transitionDur="1000">
                      <p166:blipFill xmlns:p166="http://schemas.microsoft.com/office/powerpoint/2016/6/main">
                        <a:blip r:embed="rId5"/>
                        <a:stretch>
                          <a:fillRect/>
                        </a:stretch>
                      </p166:blipFill>
                      <p166:spPr xmlns:p166="http://schemas.microsoft.com/office/powerpoint/2016/6/main">
                        <a:xfrm>
                          <a:off x="6178416" y="2829614"/>
                          <a:ext cx="4395515" cy="2472477"/>
                        </a:xfrm>
                        <a:prstGeom prst="rect">
                          <a:avLst/>
                        </a:prstGeom>
                        <a:ln w="3175">
                          <a:solidFill>
                            <a:prstClr val="ltGray"/>
                          </a:solidFill>
                        </a:ln>
                      </p166:spPr>
                    </psuz:zmPr>
                  </psuz:summaryZmObj>
                  <psuz:gridLayout/>
                </psuz:summaryZm>
              </a:graphicData>
            </a:graphic>
          </p:graphicFrame>
        </mc:Choice>
        <mc:Fallback>
          <p:grpSp>
            <p:nvGrpSpPr>
              <p:cNvPr id="3" name="Summary Zoom 2">
                <a:extLst>
                  <a:ext uri="{FF2B5EF4-FFF2-40B4-BE49-F238E27FC236}">
                    <a16:creationId xmlns:a16="http://schemas.microsoft.com/office/drawing/2014/main" id="{CF34885F-8D54-4B59-8877-E724FE0E5942}"/>
                  </a:ext>
                </a:extLst>
              </p:cNvPr>
              <p:cNvGrpSpPr>
                <a:grpSpLocks noGrp="1" noUngrp="1" noRot="1" noChangeAspect="1" noMove="1" noResize="1"/>
              </p:cNvGrpSpPr>
              <p:nvPr/>
            </p:nvGrpSpPr>
            <p:grpSpPr>
              <a:xfrm>
                <a:off x="0" y="1363605"/>
                <a:ext cx="12192000" cy="5494395"/>
                <a:chOff x="0" y="1363605"/>
                <a:chExt cx="12192000" cy="5494395"/>
              </a:xfrm>
            </p:grpSpPr>
            <p:pic>
              <p:nvPicPr>
                <p:cNvPr id="2" name="Picture 2">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618069" y="1597472"/>
                  <a:ext cx="4395515" cy="2472477"/>
                </a:xfrm>
                <a:prstGeom prst="rect">
                  <a:avLst/>
                </a:prstGeom>
                <a:ln w="3175">
                  <a:solidFill>
                    <a:prstClr val="ltGray"/>
                  </a:solidFill>
                </a:ln>
              </p:spPr>
            </p:pic>
            <p:pic>
              <p:nvPicPr>
                <p:cNvPr id="6" name="Picture 6">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78416" y="1555910"/>
                  <a:ext cx="4395515" cy="2472477"/>
                </a:xfrm>
                <a:prstGeom prst="rect">
                  <a:avLst/>
                </a:prstGeom>
                <a:ln w="3175">
                  <a:solidFill>
                    <a:prstClr val="ltGray"/>
                  </a:solidFill>
                </a:ln>
              </p:spPr>
            </p:pic>
            <p:pic>
              <p:nvPicPr>
                <p:cNvPr id="7" name="Picture 7">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618069" y="4193219"/>
                  <a:ext cx="4395515" cy="2472477"/>
                </a:xfrm>
                <a:prstGeom prst="rect">
                  <a:avLst/>
                </a:prstGeom>
                <a:ln w="3175">
                  <a:solidFill>
                    <a:prstClr val="ltGray"/>
                  </a:solidFill>
                </a:ln>
              </p:spPr>
            </p:pic>
            <p:pic>
              <p:nvPicPr>
                <p:cNvPr id="8" name="Picture 8">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78416" y="4193219"/>
                  <a:ext cx="4395515" cy="2472477"/>
                </a:xfrm>
                <a:prstGeom prst="rect">
                  <a:avLst/>
                </a:prstGeom>
                <a:ln w="3175">
                  <a:solidFill>
                    <a:prstClr val="ltGray"/>
                  </a:solidFill>
                </a:ln>
              </p:spPr>
            </p:pic>
          </p:grpSp>
        </mc:Fallback>
      </mc:AlternateContent>
      <p:sp>
        <p:nvSpPr>
          <p:cNvPr id="4" name="TextBox 3">
            <a:extLst>
              <a:ext uri="{FF2B5EF4-FFF2-40B4-BE49-F238E27FC236}">
                <a16:creationId xmlns:a16="http://schemas.microsoft.com/office/drawing/2014/main" id="{BD38BB79-39BF-47BE-8C45-BCAA19023F0B}"/>
              </a:ext>
            </a:extLst>
          </p:cNvPr>
          <p:cNvSpPr txBox="1"/>
          <p:nvPr/>
        </p:nvSpPr>
        <p:spPr>
          <a:xfrm>
            <a:off x="935420" y="532608"/>
            <a:ext cx="211769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Agenda</a:t>
            </a:r>
          </a:p>
        </p:txBody>
      </p:sp>
      <p:sp>
        <p:nvSpPr>
          <p:cNvPr id="5" name="TextBox 4">
            <a:extLst>
              <a:ext uri="{FF2B5EF4-FFF2-40B4-BE49-F238E27FC236}">
                <a16:creationId xmlns:a16="http://schemas.microsoft.com/office/drawing/2014/main" id="{6E85BA37-2407-4F4D-924F-AA7CE273E46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Fast Formula</a:t>
            </a:r>
          </a:p>
        </p:txBody>
      </p:sp>
    </p:spTree>
    <p:extLst>
      <p:ext uri="{BB962C8B-B14F-4D97-AF65-F5344CB8AC3E}">
        <p14:creationId xmlns:p14="http://schemas.microsoft.com/office/powerpoint/2010/main" val="998150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p>
        </p:txBody>
      </p:sp>
      <p:sp>
        <p:nvSpPr>
          <p:cNvPr id="5" name="TextBox 4">
            <a:extLst>
              <a:ext uri="{FF2B5EF4-FFF2-40B4-BE49-F238E27FC236}">
                <a16:creationId xmlns:a16="http://schemas.microsoft.com/office/drawing/2014/main" id="{8C0B4A9B-7D21-439F-AFC4-37B7B00CD707}"/>
              </a:ext>
            </a:extLst>
          </p:cNvPr>
          <p:cNvSpPr txBox="1"/>
          <p:nvPr/>
        </p:nvSpPr>
        <p:spPr>
          <a:xfrm>
            <a:off x="687976" y="377831"/>
            <a:ext cx="534723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Creating an element</a:t>
            </a:r>
          </a:p>
        </p:txBody>
      </p:sp>
      <p:pic>
        <p:nvPicPr>
          <p:cNvPr id="4" name="Picture 3">
            <a:extLst>
              <a:ext uri="{FF2B5EF4-FFF2-40B4-BE49-F238E27FC236}">
                <a16:creationId xmlns:a16="http://schemas.microsoft.com/office/drawing/2014/main" id="{A8C82CCF-EB1F-40ED-9672-C6BC257727FB}"/>
              </a:ext>
            </a:extLst>
          </p:cNvPr>
          <p:cNvPicPr>
            <a:picLocks noChangeAspect="1"/>
          </p:cNvPicPr>
          <p:nvPr/>
        </p:nvPicPr>
        <p:blipFill>
          <a:blip r:embed="rId2"/>
          <a:stretch>
            <a:fillRect/>
          </a:stretch>
        </p:blipFill>
        <p:spPr>
          <a:xfrm>
            <a:off x="97275" y="1291956"/>
            <a:ext cx="4149466" cy="3269654"/>
          </a:xfrm>
          <a:prstGeom prst="rect">
            <a:avLst/>
          </a:prstGeom>
          <a:ln>
            <a:solidFill>
              <a:schemeClr val="tx1"/>
            </a:solidFill>
          </a:ln>
        </p:spPr>
      </p:pic>
      <p:pic>
        <p:nvPicPr>
          <p:cNvPr id="8" name="Picture 7">
            <a:extLst>
              <a:ext uri="{FF2B5EF4-FFF2-40B4-BE49-F238E27FC236}">
                <a16:creationId xmlns:a16="http://schemas.microsoft.com/office/drawing/2014/main" id="{25CDF7B6-A105-4E68-B04F-83DD08B2A52C}"/>
              </a:ext>
            </a:extLst>
          </p:cNvPr>
          <p:cNvPicPr>
            <a:picLocks noChangeAspect="1"/>
          </p:cNvPicPr>
          <p:nvPr/>
        </p:nvPicPr>
        <p:blipFill>
          <a:blip r:embed="rId3"/>
          <a:stretch>
            <a:fillRect/>
          </a:stretch>
        </p:blipFill>
        <p:spPr>
          <a:xfrm>
            <a:off x="4476415" y="1776845"/>
            <a:ext cx="7398482" cy="4520045"/>
          </a:xfrm>
          <a:prstGeom prst="rect">
            <a:avLst/>
          </a:prstGeom>
          <a:ln>
            <a:solidFill>
              <a:schemeClr val="tx1"/>
            </a:solidFill>
          </a:ln>
        </p:spPr>
      </p:pic>
    </p:spTree>
    <p:extLst>
      <p:ext uri="{BB962C8B-B14F-4D97-AF65-F5344CB8AC3E}">
        <p14:creationId xmlns:p14="http://schemas.microsoft.com/office/powerpoint/2010/main" val="1948853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7B324-C5DD-4CB4-B4EA-32DFA4D573CF}"/>
              </a:ext>
            </a:extLst>
          </p:cNvPr>
          <p:cNvSpPr txBox="1"/>
          <p:nvPr/>
        </p:nvSpPr>
        <p:spPr>
          <a:xfrm>
            <a:off x="914399" y="896983"/>
            <a:ext cx="644067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Questions? Time Check! </a:t>
            </a:r>
          </a:p>
        </p:txBody>
      </p:sp>
      <p:pic>
        <p:nvPicPr>
          <p:cNvPr id="4" name="Graphic 3" descr="Questions">
            <a:extLst>
              <a:ext uri="{FF2B5EF4-FFF2-40B4-BE49-F238E27FC236}">
                <a16:creationId xmlns:a16="http://schemas.microsoft.com/office/drawing/2014/main" id="{4622B2FC-D5B3-43E6-B98C-72759E314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3501" y="2100431"/>
            <a:ext cx="2052918" cy="2052918"/>
          </a:xfrm>
          <a:prstGeom prst="rect">
            <a:avLst/>
          </a:prstGeom>
        </p:spPr>
      </p:pic>
      <p:pic>
        <p:nvPicPr>
          <p:cNvPr id="7" name="Graphic 6" descr="Questions RTL">
            <a:extLst>
              <a:ext uri="{FF2B5EF4-FFF2-40B4-BE49-F238E27FC236}">
                <a16:creationId xmlns:a16="http://schemas.microsoft.com/office/drawing/2014/main" id="{144F3DBD-A0EB-4032-8747-E3A1F526D1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4811" y="3552104"/>
            <a:ext cx="1869109" cy="1869109"/>
          </a:xfrm>
          <a:prstGeom prst="rect">
            <a:avLst/>
          </a:prstGeom>
        </p:spPr>
      </p:pic>
      <p:pic>
        <p:nvPicPr>
          <p:cNvPr id="8" name="Graphic 7" descr="Questions">
            <a:extLst>
              <a:ext uri="{FF2B5EF4-FFF2-40B4-BE49-F238E27FC236}">
                <a16:creationId xmlns:a16="http://schemas.microsoft.com/office/drawing/2014/main" id="{50F64CD4-6A85-4225-B2AF-FFDE15BDC9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2941" y="2100431"/>
            <a:ext cx="2052918" cy="2052918"/>
          </a:xfrm>
          <a:prstGeom prst="rect">
            <a:avLst/>
          </a:prstGeom>
        </p:spPr>
      </p:pic>
      <p:pic>
        <p:nvPicPr>
          <p:cNvPr id="9" name="Graphic 8" descr="Questions RTL">
            <a:extLst>
              <a:ext uri="{FF2B5EF4-FFF2-40B4-BE49-F238E27FC236}">
                <a16:creationId xmlns:a16="http://schemas.microsoft.com/office/drawing/2014/main" id="{EDECD9A0-498B-4F27-9180-A2B81B717B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6096000" y="3691953"/>
            <a:ext cx="1869109" cy="1869109"/>
          </a:xfrm>
          <a:prstGeom prst="rect">
            <a:avLst/>
          </a:prstGeom>
        </p:spPr>
      </p:pic>
      <p:pic>
        <p:nvPicPr>
          <p:cNvPr id="5" name="Graphic 4" descr="Stopwatch">
            <a:extLst>
              <a:ext uri="{FF2B5EF4-FFF2-40B4-BE49-F238E27FC236}">
                <a16:creationId xmlns:a16="http://schemas.microsoft.com/office/drawing/2014/main" id="{112FF878-C02D-4664-BEE7-530298AD0A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96866" y="912816"/>
            <a:ext cx="768243" cy="768243"/>
          </a:xfrm>
          <a:prstGeom prst="rect">
            <a:avLst/>
          </a:prstGeom>
        </p:spPr>
      </p:pic>
    </p:spTree>
    <p:extLst>
      <p:ext uri="{BB962C8B-B14F-4D97-AF65-F5344CB8AC3E}">
        <p14:creationId xmlns:p14="http://schemas.microsoft.com/office/powerpoint/2010/main" val="3943785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CC837-B172-419F-BD45-901D037BFE6C}"/>
              </a:ext>
            </a:extLst>
          </p:cNvPr>
          <p:cNvSpPr txBox="1"/>
          <p:nvPr/>
        </p:nvSpPr>
        <p:spPr>
          <a:xfrm>
            <a:off x="954233" y="1590986"/>
            <a:ext cx="6844442"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Payroll: </a:t>
            </a:r>
            <a:r>
              <a:rPr kumimoji="0" lang="en-US" sz="7200" b="1" i="0" u="none" strike="noStrike" kern="1200" cap="none" spc="0" normalizeH="0" baseline="0" noProof="0">
                <a:ln>
                  <a:noFill/>
                </a:ln>
                <a:solidFill>
                  <a:srgbClr val="7030A0"/>
                </a:solidFill>
                <a:effectLst/>
                <a:uLnTx/>
                <a:uFillTx/>
                <a:latin typeface="Graphik" panose="020B0503030202060203" pitchFamily="34" charset="0"/>
                <a:ea typeface="+mn-ea"/>
                <a:cs typeface="+mn-cs"/>
              </a:rPr>
              <a:t>Quick</a:t>
            </a:r>
            <a:r>
              <a:rPr lang="en-US" sz="7200" b="1">
                <a:solidFill>
                  <a:srgbClr val="7030A0"/>
                </a:solidFill>
                <a:latin typeface="Graphik" panose="020B0503030202060203" pitchFamily="34" charset="0"/>
              </a:rPr>
              <a:t>Pay / P</a:t>
            </a:r>
            <a:r>
              <a:rPr kumimoji="0" lang="en-US" sz="7200" b="1" i="0" u="none" strike="noStrike" kern="1200" cap="none" spc="0" normalizeH="0" baseline="0" noProof="0" err="1">
                <a:ln>
                  <a:noFill/>
                </a:ln>
                <a:solidFill>
                  <a:srgbClr val="7030A0"/>
                </a:solidFill>
                <a:effectLst/>
                <a:uLnTx/>
                <a:uFillTx/>
                <a:latin typeface="Graphik" panose="020B0503030202060203" pitchFamily="34" charset="0"/>
                <a:ea typeface="+mn-ea"/>
                <a:cs typeface="+mn-cs"/>
              </a:rPr>
              <a:t>ayroll</a:t>
            </a:r>
            <a:r>
              <a:rPr kumimoji="0" lang="en-US" sz="7200" b="1" i="0" u="none" strike="noStrike" kern="1200" cap="none" spc="0" normalizeH="0" baseline="0" noProof="0">
                <a:ln>
                  <a:noFill/>
                </a:ln>
                <a:solidFill>
                  <a:srgbClr val="7030A0"/>
                </a:solidFill>
                <a:effectLst/>
                <a:uLnTx/>
                <a:uFillTx/>
                <a:latin typeface="Graphik" panose="020B0503030202060203" pitchFamily="34" charset="0"/>
                <a:ea typeface="+mn-ea"/>
                <a:cs typeface="+mn-cs"/>
              </a:rPr>
              <a:t> Calculation</a:t>
            </a:r>
          </a:p>
        </p:txBody>
      </p:sp>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a:t>
            </a:r>
          </a:p>
        </p:txBody>
      </p:sp>
      <p:sp>
        <p:nvSpPr>
          <p:cNvPr id="4" name="TextBox 3">
            <a:hlinkClick r:id="rId2" action="ppaction://hlinksldjump"/>
            <a:extLst>
              <a:ext uri="{FF2B5EF4-FFF2-40B4-BE49-F238E27FC236}">
                <a16:creationId xmlns:a16="http://schemas.microsoft.com/office/drawing/2014/main" id="{87C6BD5F-AC8B-4F5E-B33C-B9152F432AA1}"/>
              </a:ext>
            </a:extLst>
          </p:cNvPr>
          <p:cNvSpPr txBox="1"/>
          <p:nvPr/>
        </p:nvSpPr>
        <p:spPr>
          <a:xfrm>
            <a:off x="10468302" y="6582506"/>
            <a:ext cx="172369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7030A0"/>
                </a:solidFill>
                <a:effectLst/>
                <a:uLnTx/>
                <a:uFillTx/>
                <a:latin typeface="Graphik" panose="020B0503030202060203" pitchFamily="34" charset="0"/>
                <a:ea typeface="+mn-ea"/>
                <a:cs typeface="Calibri" panose="020F0502020204030204" pitchFamily="34" charset="0"/>
              </a:rPr>
              <a:t>Back to Summary</a:t>
            </a:r>
          </a:p>
        </p:txBody>
      </p:sp>
    </p:spTree>
    <p:extLst>
      <p:ext uri="{BB962C8B-B14F-4D97-AF65-F5344CB8AC3E}">
        <p14:creationId xmlns:p14="http://schemas.microsoft.com/office/powerpoint/2010/main" val="619920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Calculation</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914399" y="896983"/>
            <a:ext cx="5742213" cy="830997"/>
          </a:xfrm>
          <a:prstGeom prst="rect">
            <a:avLst/>
          </a:prstGeom>
          <a:noFill/>
        </p:spPr>
        <p:txBody>
          <a:bodyPr wrap="none" rtlCol="0">
            <a:spAutoFit/>
          </a:bodyPr>
          <a:lstStyle/>
          <a:p>
            <a:r>
              <a:rPr lang="en-US" sz="4800" b="1" err="1">
                <a:solidFill>
                  <a:srgbClr val="7030A0"/>
                </a:solidFill>
                <a:latin typeface="Calibri" panose="020F0502020204030204" pitchFamily="34" charset="0"/>
                <a:cs typeface="Calibri" panose="020F0502020204030204" pitchFamily="34" charset="0"/>
              </a:rPr>
              <a:t>Quickpay</a:t>
            </a:r>
            <a:r>
              <a:rPr lang="en-US" sz="4800" b="1">
                <a:solidFill>
                  <a:srgbClr val="7030A0"/>
                </a:solidFill>
                <a:latin typeface="Calibri" panose="020F0502020204030204" pitchFamily="34" charset="0"/>
                <a:cs typeface="Calibri" panose="020F0502020204030204" pitchFamily="34" charset="0"/>
              </a:rPr>
              <a:t>/Payroll Calc</a:t>
            </a:r>
          </a:p>
        </p:txBody>
      </p:sp>
      <p:sp>
        <p:nvSpPr>
          <p:cNvPr id="8" name="TextBox 7">
            <a:extLst>
              <a:ext uri="{FF2B5EF4-FFF2-40B4-BE49-F238E27FC236}">
                <a16:creationId xmlns:a16="http://schemas.microsoft.com/office/drawing/2014/main" id="{AD7212B3-3E37-4CD3-BE6B-8B2E7322D0B2}"/>
              </a:ext>
            </a:extLst>
          </p:cNvPr>
          <p:cNvSpPr txBox="1"/>
          <p:nvPr/>
        </p:nvSpPr>
        <p:spPr>
          <a:xfrm>
            <a:off x="255638" y="1899214"/>
            <a:ext cx="7590503" cy="3970318"/>
          </a:xfrm>
          <a:prstGeom prst="rect">
            <a:avLst/>
          </a:prstGeom>
          <a:noFill/>
        </p:spPr>
        <p:txBody>
          <a:bodyPr wrap="square" rtlCol="0">
            <a:spAutoFit/>
          </a:bodyPr>
          <a:lstStyle/>
          <a:p>
            <a:pPr lvl="1"/>
            <a:r>
              <a:rPr lang="en-US" b="0" i="0">
                <a:solidFill>
                  <a:srgbClr val="1A1816"/>
                </a:solidFill>
                <a:effectLst/>
                <a:latin typeface="Oracle Sans"/>
              </a:rPr>
              <a:t>Use the Calculate QuickPay task to submit a flow that calculates the run results for a person without waiting for the standard payroll run.</a:t>
            </a:r>
          </a:p>
          <a:p>
            <a:pPr lvl="1"/>
            <a:endParaRPr lang="en-US" sz="1600">
              <a:solidFill>
                <a:srgbClr val="1A1816"/>
              </a:solidFill>
              <a:latin typeface="Oracle Sans"/>
            </a:endParaRPr>
          </a:p>
          <a:p>
            <a:pPr lvl="1"/>
            <a:endParaRPr lang="en-US" sz="1600">
              <a:solidFill>
                <a:srgbClr val="1A1816"/>
              </a:solidFill>
              <a:latin typeface="Oracle Sans"/>
            </a:endParaRPr>
          </a:p>
          <a:p>
            <a:pPr lvl="1"/>
            <a:r>
              <a:rPr lang="en-US" sz="1600" b="0" i="0">
                <a:solidFill>
                  <a:srgbClr val="1A1816"/>
                </a:solidFill>
                <a:effectLst/>
                <a:latin typeface="Oracle Sans"/>
              </a:rPr>
              <a:t>For example, use it to:</a:t>
            </a:r>
          </a:p>
          <a:p>
            <a:pPr marL="800100" lvl="1" indent="-342900">
              <a:buFont typeface="Wingdings" panose="05000000000000000000" pitchFamily="2" charset="2"/>
              <a:buChar char="Ø"/>
            </a:pPr>
            <a:endParaRPr lang="en-US" sz="1600">
              <a:solidFill>
                <a:srgbClr val="1A1816"/>
              </a:solidFill>
              <a:latin typeface="Oracle Sans"/>
            </a:endParaRPr>
          </a:p>
          <a:p>
            <a:pPr marL="800100" lvl="1" indent="-342900">
              <a:buFont typeface="Wingdings" panose="05000000000000000000" pitchFamily="2" charset="2"/>
              <a:buChar char="Ø"/>
            </a:pPr>
            <a:r>
              <a:rPr lang="en-US" sz="1600" b="0" i="0">
                <a:solidFill>
                  <a:srgbClr val="1A1816"/>
                </a:solidFill>
                <a:effectLst/>
                <a:latin typeface="Oracle Sans"/>
              </a:rPr>
              <a:t>Process new-hire or termination payments</a:t>
            </a:r>
          </a:p>
          <a:p>
            <a:pPr marL="800100" lvl="1" indent="-342900">
              <a:buFont typeface="Wingdings" panose="05000000000000000000" pitchFamily="2" charset="2"/>
              <a:buChar char="Ø"/>
            </a:pPr>
            <a:endParaRPr lang="en-US" sz="1600" b="0" i="0">
              <a:solidFill>
                <a:srgbClr val="1A1816"/>
              </a:solidFill>
              <a:effectLst/>
              <a:latin typeface="Oracle Sans"/>
            </a:endParaRPr>
          </a:p>
          <a:p>
            <a:pPr marL="800100" lvl="1" indent="-342900">
              <a:buFont typeface="Wingdings" panose="05000000000000000000" pitchFamily="2" charset="2"/>
              <a:buChar char="Ø"/>
            </a:pPr>
            <a:r>
              <a:rPr lang="en-US" sz="1600" b="0" i="0">
                <a:solidFill>
                  <a:srgbClr val="1A1816"/>
                </a:solidFill>
                <a:effectLst/>
                <a:latin typeface="Oracle Sans"/>
              </a:rPr>
              <a:t>Pay people whose records you removed from the standard run for further processing</a:t>
            </a:r>
          </a:p>
          <a:p>
            <a:pPr marL="800100" lvl="1" indent="-342900">
              <a:buFont typeface="Wingdings" panose="05000000000000000000" pitchFamily="2" charset="2"/>
              <a:buChar char="Ø"/>
            </a:pPr>
            <a:endParaRPr lang="en-US" sz="1600" b="0" i="0">
              <a:solidFill>
                <a:srgbClr val="1A1816"/>
              </a:solidFill>
              <a:effectLst/>
              <a:latin typeface="Oracle Sans"/>
            </a:endParaRPr>
          </a:p>
          <a:p>
            <a:pPr marL="800100" lvl="1" indent="-342900">
              <a:buFont typeface="Wingdings" panose="05000000000000000000" pitchFamily="2" charset="2"/>
              <a:buChar char="Ø"/>
            </a:pPr>
            <a:r>
              <a:rPr lang="en-US" sz="1600" b="0" i="0">
                <a:solidFill>
                  <a:srgbClr val="1A1816"/>
                </a:solidFill>
                <a:effectLst/>
                <a:latin typeface="Oracle Sans"/>
              </a:rPr>
              <a:t>Perform special payments</a:t>
            </a:r>
          </a:p>
          <a:p>
            <a:pPr marL="800100" lvl="1" indent="-342900">
              <a:buFont typeface="Wingdings" panose="05000000000000000000" pitchFamily="2" charset="2"/>
              <a:buChar char="Ø"/>
            </a:pPr>
            <a:endParaRPr lang="en-US" sz="1600" b="0" i="0">
              <a:solidFill>
                <a:srgbClr val="1A1816"/>
              </a:solidFill>
              <a:effectLst/>
              <a:latin typeface="Oracle Sans"/>
            </a:endParaRPr>
          </a:p>
          <a:p>
            <a:pPr marL="800100" lvl="1" indent="-342900">
              <a:buFont typeface="Wingdings" panose="05000000000000000000" pitchFamily="2" charset="2"/>
              <a:buChar char="Ø"/>
            </a:pPr>
            <a:r>
              <a:rPr lang="en-US" sz="1600" b="0" i="0">
                <a:solidFill>
                  <a:srgbClr val="1A1816"/>
                </a:solidFill>
                <a:effectLst/>
                <a:latin typeface="Oracle Sans"/>
              </a:rPr>
              <a:t>Resolve localized problems with a payroll run that requires reprocessing</a:t>
            </a:r>
          </a:p>
          <a:p>
            <a:pPr marL="800100" lvl="1" indent="-342900">
              <a:buFont typeface="Wingdings" panose="05000000000000000000" pitchFamily="2" charset="2"/>
              <a:buChar char="Ø"/>
            </a:pPr>
            <a:endParaRPr lang="en-US" sz="2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0871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Calculation</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66916" y="639340"/>
            <a:ext cx="5742213" cy="830997"/>
          </a:xfrm>
          <a:prstGeom prst="rect">
            <a:avLst/>
          </a:prstGeom>
          <a:noFill/>
        </p:spPr>
        <p:txBody>
          <a:bodyPr wrap="none" rtlCol="0">
            <a:spAutoFit/>
          </a:bodyPr>
          <a:lstStyle/>
          <a:p>
            <a:r>
              <a:rPr lang="en-US" sz="4800" b="1" err="1">
                <a:solidFill>
                  <a:srgbClr val="7030A0"/>
                </a:solidFill>
                <a:latin typeface="Calibri" panose="020F0502020204030204" pitchFamily="34" charset="0"/>
                <a:cs typeface="Calibri" panose="020F0502020204030204" pitchFamily="34" charset="0"/>
              </a:rPr>
              <a:t>Quickpay</a:t>
            </a:r>
            <a:r>
              <a:rPr lang="en-US" sz="4800" b="1">
                <a:solidFill>
                  <a:srgbClr val="7030A0"/>
                </a:solidFill>
                <a:latin typeface="Calibri" panose="020F0502020204030204" pitchFamily="34" charset="0"/>
                <a:cs typeface="Calibri" panose="020F0502020204030204" pitchFamily="34" charset="0"/>
              </a:rPr>
              <a:t>/Payroll Calc</a:t>
            </a:r>
          </a:p>
        </p:txBody>
      </p:sp>
      <p:pic>
        <p:nvPicPr>
          <p:cNvPr id="4" name="Picture 3">
            <a:extLst>
              <a:ext uri="{FF2B5EF4-FFF2-40B4-BE49-F238E27FC236}">
                <a16:creationId xmlns:a16="http://schemas.microsoft.com/office/drawing/2014/main" id="{6CA7D843-3F80-4EA0-AFFC-74E15D86F843}"/>
              </a:ext>
            </a:extLst>
          </p:cNvPr>
          <p:cNvPicPr>
            <a:picLocks noChangeAspect="1"/>
          </p:cNvPicPr>
          <p:nvPr/>
        </p:nvPicPr>
        <p:blipFill>
          <a:blip r:embed="rId2"/>
          <a:stretch>
            <a:fillRect/>
          </a:stretch>
        </p:blipFill>
        <p:spPr>
          <a:xfrm>
            <a:off x="366905" y="1391678"/>
            <a:ext cx="8279670" cy="4915715"/>
          </a:xfrm>
          <a:prstGeom prst="rect">
            <a:avLst/>
          </a:prstGeom>
          <a:ln>
            <a:solidFill>
              <a:srgbClr val="FF0000">
                <a:alpha val="98000"/>
              </a:srgbClr>
            </a:solidFill>
          </a:ln>
        </p:spPr>
      </p:pic>
    </p:spTree>
    <p:extLst>
      <p:ext uri="{BB962C8B-B14F-4D97-AF65-F5344CB8AC3E}">
        <p14:creationId xmlns:p14="http://schemas.microsoft.com/office/powerpoint/2010/main" val="2388126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Calculation</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66916" y="639340"/>
            <a:ext cx="5742213" cy="830997"/>
          </a:xfrm>
          <a:prstGeom prst="rect">
            <a:avLst/>
          </a:prstGeom>
          <a:noFill/>
        </p:spPr>
        <p:txBody>
          <a:bodyPr wrap="none" rtlCol="0">
            <a:spAutoFit/>
          </a:bodyPr>
          <a:lstStyle/>
          <a:p>
            <a:r>
              <a:rPr lang="en-US" sz="4800" b="1" err="1">
                <a:solidFill>
                  <a:srgbClr val="7030A0"/>
                </a:solidFill>
                <a:latin typeface="Calibri" panose="020F0502020204030204" pitchFamily="34" charset="0"/>
                <a:cs typeface="Calibri" panose="020F0502020204030204" pitchFamily="34" charset="0"/>
              </a:rPr>
              <a:t>Quickpay</a:t>
            </a:r>
            <a:r>
              <a:rPr lang="en-US" sz="4800" b="1">
                <a:solidFill>
                  <a:srgbClr val="7030A0"/>
                </a:solidFill>
                <a:latin typeface="Calibri" panose="020F0502020204030204" pitchFamily="34" charset="0"/>
                <a:cs typeface="Calibri" panose="020F0502020204030204" pitchFamily="34" charset="0"/>
              </a:rPr>
              <a:t>/Payroll Calc</a:t>
            </a:r>
          </a:p>
        </p:txBody>
      </p:sp>
      <p:pic>
        <p:nvPicPr>
          <p:cNvPr id="8" name="Picture 7">
            <a:extLst>
              <a:ext uri="{FF2B5EF4-FFF2-40B4-BE49-F238E27FC236}">
                <a16:creationId xmlns:a16="http://schemas.microsoft.com/office/drawing/2014/main" id="{22B0F291-B5F1-46C8-BDB9-5F3748E7A7AD}"/>
              </a:ext>
            </a:extLst>
          </p:cNvPr>
          <p:cNvPicPr>
            <a:picLocks noChangeAspect="1"/>
          </p:cNvPicPr>
          <p:nvPr/>
        </p:nvPicPr>
        <p:blipFill>
          <a:blip r:embed="rId2"/>
          <a:stretch>
            <a:fillRect/>
          </a:stretch>
        </p:blipFill>
        <p:spPr>
          <a:xfrm>
            <a:off x="552899" y="1652796"/>
            <a:ext cx="3810330" cy="3063505"/>
          </a:xfrm>
          <a:prstGeom prst="rect">
            <a:avLst/>
          </a:prstGeom>
          <a:ln>
            <a:solidFill>
              <a:srgbClr val="FF0000">
                <a:alpha val="99000"/>
              </a:srgbClr>
            </a:solidFill>
          </a:ln>
        </p:spPr>
      </p:pic>
      <p:pic>
        <p:nvPicPr>
          <p:cNvPr id="9" name="Picture 8">
            <a:extLst>
              <a:ext uri="{FF2B5EF4-FFF2-40B4-BE49-F238E27FC236}">
                <a16:creationId xmlns:a16="http://schemas.microsoft.com/office/drawing/2014/main" id="{A07E6F62-11A8-45B0-BB9A-2198CE264D3E}"/>
              </a:ext>
            </a:extLst>
          </p:cNvPr>
          <p:cNvPicPr>
            <a:picLocks noChangeAspect="1"/>
          </p:cNvPicPr>
          <p:nvPr/>
        </p:nvPicPr>
        <p:blipFill>
          <a:blip r:embed="rId3"/>
          <a:stretch>
            <a:fillRect/>
          </a:stretch>
        </p:blipFill>
        <p:spPr>
          <a:xfrm>
            <a:off x="4898412" y="2917351"/>
            <a:ext cx="6111770" cy="2911092"/>
          </a:xfrm>
          <a:prstGeom prst="rect">
            <a:avLst/>
          </a:prstGeom>
          <a:ln w="12700">
            <a:solidFill>
              <a:srgbClr val="FF0000"/>
            </a:solidFill>
          </a:ln>
        </p:spPr>
      </p:pic>
    </p:spTree>
    <p:extLst>
      <p:ext uri="{BB962C8B-B14F-4D97-AF65-F5344CB8AC3E}">
        <p14:creationId xmlns:p14="http://schemas.microsoft.com/office/powerpoint/2010/main" val="277988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Calculation</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66916" y="639340"/>
            <a:ext cx="5742213" cy="830997"/>
          </a:xfrm>
          <a:prstGeom prst="rect">
            <a:avLst/>
          </a:prstGeom>
          <a:noFill/>
        </p:spPr>
        <p:txBody>
          <a:bodyPr wrap="none" rtlCol="0">
            <a:spAutoFit/>
          </a:bodyPr>
          <a:lstStyle/>
          <a:p>
            <a:r>
              <a:rPr lang="en-US" sz="4800" b="1" err="1">
                <a:solidFill>
                  <a:srgbClr val="7030A0"/>
                </a:solidFill>
                <a:latin typeface="Calibri" panose="020F0502020204030204" pitchFamily="34" charset="0"/>
                <a:cs typeface="Calibri" panose="020F0502020204030204" pitchFamily="34" charset="0"/>
              </a:rPr>
              <a:t>Quickpay</a:t>
            </a:r>
            <a:r>
              <a:rPr lang="en-US" sz="4800" b="1">
                <a:solidFill>
                  <a:srgbClr val="7030A0"/>
                </a:solidFill>
                <a:latin typeface="Calibri" panose="020F0502020204030204" pitchFamily="34" charset="0"/>
                <a:cs typeface="Calibri" panose="020F0502020204030204" pitchFamily="34" charset="0"/>
              </a:rPr>
              <a:t>/Payroll Calc</a:t>
            </a:r>
          </a:p>
        </p:txBody>
      </p:sp>
      <p:pic>
        <p:nvPicPr>
          <p:cNvPr id="4" name="Picture 3">
            <a:extLst>
              <a:ext uri="{FF2B5EF4-FFF2-40B4-BE49-F238E27FC236}">
                <a16:creationId xmlns:a16="http://schemas.microsoft.com/office/drawing/2014/main" id="{C64F83DE-19E2-4E3F-A6BD-F263EB90FEA9}"/>
              </a:ext>
            </a:extLst>
          </p:cNvPr>
          <p:cNvPicPr>
            <a:picLocks noChangeAspect="1"/>
          </p:cNvPicPr>
          <p:nvPr/>
        </p:nvPicPr>
        <p:blipFill>
          <a:blip r:embed="rId2"/>
          <a:stretch>
            <a:fillRect/>
          </a:stretch>
        </p:blipFill>
        <p:spPr>
          <a:xfrm>
            <a:off x="305392" y="1470336"/>
            <a:ext cx="9740854" cy="4748323"/>
          </a:xfrm>
          <a:prstGeom prst="rect">
            <a:avLst/>
          </a:prstGeom>
          <a:ln>
            <a:solidFill>
              <a:srgbClr val="FF0000">
                <a:alpha val="98000"/>
              </a:srgbClr>
            </a:solidFill>
          </a:ln>
        </p:spPr>
      </p:pic>
    </p:spTree>
    <p:extLst>
      <p:ext uri="{BB962C8B-B14F-4D97-AF65-F5344CB8AC3E}">
        <p14:creationId xmlns:p14="http://schemas.microsoft.com/office/powerpoint/2010/main" val="1508062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Calculation</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97275" y="631765"/>
            <a:ext cx="7564939" cy="769441"/>
          </a:xfrm>
          <a:prstGeom prst="rect">
            <a:avLst/>
          </a:prstGeom>
          <a:noFill/>
        </p:spPr>
        <p:txBody>
          <a:bodyPr wrap="square" lIns="91440" tIns="45720" rIns="91440" bIns="45720" rtlCol="0" anchor="t">
            <a:spAutoFit/>
          </a:bodyPr>
          <a:lstStyle/>
          <a:p>
            <a:r>
              <a:rPr lang="en-US" sz="4400" b="1" err="1">
                <a:solidFill>
                  <a:srgbClr val="7030A0"/>
                </a:solidFill>
                <a:latin typeface="Calibri"/>
                <a:cs typeface="Calibri"/>
              </a:rPr>
              <a:t>Quickpay</a:t>
            </a:r>
            <a:r>
              <a:rPr lang="en-US" sz="4400" b="1">
                <a:solidFill>
                  <a:srgbClr val="7030A0"/>
                </a:solidFill>
                <a:latin typeface="Calibri"/>
                <a:cs typeface="Calibri"/>
              </a:rPr>
              <a:t>/Payroll Calc (SOE)</a:t>
            </a:r>
            <a:endParaRPr lang="en-US"/>
          </a:p>
        </p:txBody>
      </p:sp>
      <p:pic>
        <p:nvPicPr>
          <p:cNvPr id="4" name="Picture 3">
            <a:extLst>
              <a:ext uri="{FF2B5EF4-FFF2-40B4-BE49-F238E27FC236}">
                <a16:creationId xmlns:a16="http://schemas.microsoft.com/office/drawing/2014/main" id="{97065C8B-1A29-4415-9441-083A1DED88BD}"/>
              </a:ext>
            </a:extLst>
          </p:cNvPr>
          <p:cNvPicPr>
            <a:picLocks noChangeAspect="1"/>
          </p:cNvPicPr>
          <p:nvPr/>
        </p:nvPicPr>
        <p:blipFill>
          <a:blip r:embed="rId2"/>
          <a:stretch>
            <a:fillRect/>
          </a:stretch>
        </p:blipFill>
        <p:spPr>
          <a:xfrm>
            <a:off x="275303" y="1576090"/>
            <a:ext cx="9694606" cy="4431419"/>
          </a:xfrm>
          <a:prstGeom prst="rect">
            <a:avLst/>
          </a:prstGeom>
          <a:ln>
            <a:solidFill>
              <a:srgbClr val="FF0000">
                <a:alpha val="97000"/>
              </a:srgbClr>
            </a:solidFill>
          </a:ln>
        </p:spPr>
      </p:pic>
    </p:spTree>
    <p:extLst>
      <p:ext uri="{BB962C8B-B14F-4D97-AF65-F5344CB8AC3E}">
        <p14:creationId xmlns:p14="http://schemas.microsoft.com/office/powerpoint/2010/main" val="672475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CC837-B172-419F-BD45-901D037BFE6C}"/>
              </a:ext>
            </a:extLst>
          </p:cNvPr>
          <p:cNvSpPr txBox="1"/>
          <p:nvPr/>
        </p:nvSpPr>
        <p:spPr>
          <a:xfrm>
            <a:off x="954233" y="1590986"/>
            <a:ext cx="6844442"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Payroll: </a:t>
            </a:r>
            <a:r>
              <a:rPr kumimoji="0" lang="en-US" sz="7200" b="1" i="0" u="none" strike="noStrike" kern="1200" cap="none" spc="0" normalizeH="0" baseline="0" noProof="0">
                <a:ln>
                  <a:noFill/>
                </a:ln>
                <a:solidFill>
                  <a:srgbClr val="7030A0"/>
                </a:solidFill>
                <a:effectLst/>
                <a:uLnTx/>
                <a:uFillTx/>
                <a:latin typeface="Graphik" panose="020B0503030202060203" pitchFamily="34" charset="0"/>
                <a:ea typeface="+mn-ea"/>
                <a:cs typeface="+mn-cs"/>
              </a:rPr>
              <a:t>Calculation Results</a:t>
            </a:r>
          </a:p>
        </p:txBody>
      </p:sp>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a:t>
            </a:r>
          </a:p>
        </p:txBody>
      </p:sp>
      <p:sp>
        <p:nvSpPr>
          <p:cNvPr id="4" name="TextBox 3">
            <a:hlinkClick r:id="rId2" action="ppaction://hlinksldjump"/>
            <a:extLst>
              <a:ext uri="{FF2B5EF4-FFF2-40B4-BE49-F238E27FC236}">
                <a16:creationId xmlns:a16="http://schemas.microsoft.com/office/drawing/2014/main" id="{87C6BD5F-AC8B-4F5E-B33C-B9152F432AA1}"/>
              </a:ext>
            </a:extLst>
          </p:cNvPr>
          <p:cNvSpPr txBox="1"/>
          <p:nvPr/>
        </p:nvSpPr>
        <p:spPr>
          <a:xfrm>
            <a:off x="10468302" y="6582506"/>
            <a:ext cx="172369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7030A0"/>
                </a:solidFill>
                <a:effectLst/>
                <a:uLnTx/>
                <a:uFillTx/>
                <a:latin typeface="Graphik" panose="020B0503030202060203" pitchFamily="34" charset="0"/>
                <a:ea typeface="+mn-ea"/>
                <a:cs typeface="Calibri" panose="020F0502020204030204" pitchFamily="34" charset="0"/>
              </a:rPr>
              <a:t>Back to Summary</a:t>
            </a:r>
          </a:p>
        </p:txBody>
      </p:sp>
    </p:spTree>
    <p:extLst>
      <p:ext uri="{BB962C8B-B14F-4D97-AF65-F5344CB8AC3E}">
        <p14:creationId xmlns:p14="http://schemas.microsoft.com/office/powerpoint/2010/main" val="3062174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Calculation Results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367725" y="720003"/>
            <a:ext cx="7678995" cy="769441"/>
          </a:xfrm>
          <a:prstGeom prst="rect">
            <a:avLst/>
          </a:prstGeom>
          <a:noFill/>
        </p:spPr>
        <p:txBody>
          <a:bodyPr wrap="square" rtlCol="0">
            <a:spAutoFit/>
          </a:bodyPr>
          <a:lstStyle/>
          <a:p>
            <a:r>
              <a:rPr lang="en-US" sz="4400" b="1">
                <a:solidFill>
                  <a:srgbClr val="7030A0"/>
                </a:solidFill>
                <a:latin typeface="Calibri" panose="020F0502020204030204" pitchFamily="34" charset="0"/>
                <a:cs typeface="Calibri" panose="020F0502020204030204" pitchFamily="34" charset="0"/>
              </a:rPr>
              <a:t>Element Entries vs Run Results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01483" y="2508070"/>
            <a:ext cx="7045237" cy="369332"/>
          </a:xfrm>
          <a:prstGeom prst="rect">
            <a:avLst/>
          </a:prstGeom>
          <a:noFill/>
        </p:spPr>
        <p:txBody>
          <a:bodyPr wrap="square" rtlCol="0">
            <a:spAutoFit/>
          </a:bodyPr>
          <a:lstStyle/>
          <a:p>
            <a:pPr marL="800100" lvl="1" indent="-342900">
              <a:buFont typeface="Wingdings" panose="05000000000000000000" pitchFamily="2" charset="2"/>
              <a:buChar char="Ø"/>
            </a:pPr>
            <a:r>
              <a:rPr lang="en-US">
                <a:latin typeface="Calibri" panose="020F0502020204030204" pitchFamily="34" charset="0"/>
                <a:cs typeface="Calibri" panose="020F0502020204030204" pitchFamily="34" charset="0"/>
              </a:rPr>
              <a:t>Add details here</a:t>
            </a:r>
            <a:endParaRPr lang="en-US" sz="24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10029D1-5196-4E29-AB26-4D2D6E75F9A7}"/>
              </a:ext>
            </a:extLst>
          </p:cNvPr>
          <p:cNvPicPr>
            <a:picLocks noChangeAspect="1"/>
          </p:cNvPicPr>
          <p:nvPr/>
        </p:nvPicPr>
        <p:blipFill>
          <a:blip r:embed="rId2"/>
          <a:stretch>
            <a:fillRect/>
          </a:stretch>
        </p:blipFill>
        <p:spPr>
          <a:xfrm>
            <a:off x="511276" y="1489444"/>
            <a:ext cx="7754184" cy="4532452"/>
          </a:xfrm>
          <a:prstGeom prst="rect">
            <a:avLst/>
          </a:prstGeom>
          <a:ln w="12700">
            <a:solidFill>
              <a:srgbClr val="FF0000"/>
            </a:solidFill>
          </a:ln>
        </p:spPr>
      </p:pic>
    </p:spTree>
    <p:extLst>
      <p:ext uri="{BB962C8B-B14F-4D97-AF65-F5344CB8AC3E}">
        <p14:creationId xmlns:p14="http://schemas.microsoft.com/office/powerpoint/2010/main" val="426844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CC837-B172-419F-BD45-901D037BFE6C}"/>
              </a:ext>
            </a:extLst>
          </p:cNvPr>
          <p:cNvSpPr txBox="1"/>
          <p:nvPr/>
        </p:nvSpPr>
        <p:spPr>
          <a:xfrm>
            <a:off x="954233" y="1590986"/>
            <a:ext cx="6844442"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Payroll: </a:t>
            </a:r>
            <a:r>
              <a:rPr kumimoji="0" lang="en-US" sz="7200" b="1" i="0" u="none" strike="noStrike" kern="1200" cap="none" spc="0" normalizeH="0" baseline="0" noProof="0">
                <a:ln>
                  <a:noFill/>
                </a:ln>
                <a:solidFill>
                  <a:srgbClr val="7030A0"/>
                </a:solidFill>
                <a:effectLst/>
                <a:uLnTx/>
                <a:uFillTx/>
                <a:latin typeface="Graphik" panose="020B0503030202060203" pitchFamily="34" charset="0"/>
                <a:ea typeface="+mn-ea"/>
                <a:cs typeface="+mn-cs"/>
              </a:rPr>
              <a:t>Element Components</a:t>
            </a:r>
          </a:p>
        </p:txBody>
      </p:sp>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a:t>
            </a:r>
          </a:p>
        </p:txBody>
      </p:sp>
    </p:spTree>
    <p:extLst>
      <p:ext uri="{BB962C8B-B14F-4D97-AF65-F5344CB8AC3E}">
        <p14:creationId xmlns:p14="http://schemas.microsoft.com/office/powerpoint/2010/main" val="3593948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Calculation Results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238448" y="395791"/>
            <a:ext cx="7564939" cy="769441"/>
          </a:xfrm>
          <a:prstGeom prst="rect">
            <a:avLst/>
          </a:prstGeom>
          <a:noFill/>
        </p:spPr>
        <p:txBody>
          <a:bodyPr wrap="square" rtlCol="0">
            <a:spAutoFit/>
          </a:bodyPr>
          <a:lstStyle/>
          <a:p>
            <a:r>
              <a:rPr lang="en-US" sz="4400" b="1">
                <a:solidFill>
                  <a:srgbClr val="7030A0"/>
                </a:solidFill>
                <a:latin typeface="Calibri" panose="020F0502020204030204" pitchFamily="34" charset="0"/>
                <a:cs typeface="Calibri" panose="020F0502020204030204" pitchFamily="34" charset="0"/>
              </a:rPr>
              <a:t>Element Entries vs Run Results</a:t>
            </a:r>
          </a:p>
        </p:txBody>
      </p:sp>
      <p:pic>
        <p:nvPicPr>
          <p:cNvPr id="4" name="Picture 3">
            <a:extLst>
              <a:ext uri="{FF2B5EF4-FFF2-40B4-BE49-F238E27FC236}">
                <a16:creationId xmlns:a16="http://schemas.microsoft.com/office/drawing/2014/main" id="{E032E983-C711-49E9-BA10-4E8EB52A7CAB}"/>
              </a:ext>
            </a:extLst>
          </p:cNvPr>
          <p:cNvPicPr>
            <a:picLocks noChangeAspect="1"/>
          </p:cNvPicPr>
          <p:nvPr/>
        </p:nvPicPr>
        <p:blipFill>
          <a:blip r:embed="rId2"/>
          <a:stretch>
            <a:fillRect/>
          </a:stretch>
        </p:blipFill>
        <p:spPr>
          <a:xfrm>
            <a:off x="254609" y="1102898"/>
            <a:ext cx="5852667" cy="1902413"/>
          </a:xfrm>
          <a:prstGeom prst="rect">
            <a:avLst/>
          </a:prstGeom>
          <a:ln w="15875">
            <a:solidFill>
              <a:srgbClr val="FF0000"/>
            </a:solidFill>
          </a:ln>
        </p:spPr>
      </p:pic>
      <p:pic>
        <p:nvPicPr>
          <p:cNvPr id="6" name="Picture 5">
            <a:extLst>
              <a:ext uri="{FF2B5EF4-FFF2-40B4-BE49-F238E27FC236}">
                <a16:creationId xmlns:a16="http://schemas.microsoft.com/office/drawing/2014/main" id="{CEA24B80-AB67-4633-9F1D-3F4087BCEDE0}"/>
              </a:ext>
            </a:extLst>
          </p:cNvPr>
          <p:cNvPicPr>
            <a:picLocks noChangeAspect="1"/>
          </p:cNvPicPr>
          <p:nvPr/>
        </p:nvPicPr>
        <p:blipFill>
          <a:blip r:embed="rId3"/>
          <a:stretch>
            <a:fillRect/>
          </a:stretch>
        </p:blipFill>
        <p:spPr>
          <a:xfrm>
            <a:off x="254609" y="3083969"/>
            <a:ext cx="9281652" cy="3208675"/>
          </a:xfrm>
          <a:prstGeom prst="rect">
            <a:avLst/>
          </a:prstGeom>
          <a:ln w="12700">
            <a:solidFill>
              <a:srgbClr val="FF0000"/>
            </a:solidFill>
          </a:ln>
        </p:spPr>
      </p:pic>
    </p:spTree>
    <p:extLst>
      <p:ext uri="{BB962C8B-B14F-4D97-AF65-F5344CB8AC3E}">
        <p14:creationId xmlns:p14="http://schemas.microsoft.com/office/powerpoint/2010/main" val="1812647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Calculation Results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97275" y="520472"/>
            <a:ext cx="7564939" cy="769441"/>
          </a:xfrm>
          <a:prstGeom prst="rect">
            <a:avLst/>
          </a:prstGeom>
          <a:noFill/>
        </p:spPr>
        <p:txBody>
          <a:bodyPr wrap="square" rtlCol="0">
            <a:spAutoFit/>
          </a:bodyPr>
          <a:lstStyle/>
          <a:p>
            <a:r>
              <a:rPr lang="en-US" sz="4400" b="1">
                <a:solidFill>
                  <a:srgbClr val="7030A0"/>
                </a:solidFill>
                <a:latin typeface="Calibri" panose="020F0502020204030204" pitchFamily="34" charset="0"/>
                <a:cs typeface="Calibri" panose="020F0502020204030204" pitchFamily="34" charset="0"/>
              </a:rPr>
              <a:t>Element Entries vs Run Results</a:t>
            </a:r>
          </a:p>
        </p:txBody>
      </p:sp>
      <p:pic>
        <p:nvPicPr>
          <p:cNvPr id="6" name="Picture 5">
            <a:extLst>
              <a:ext uri="{FF2B5EF4-FFF2-40B4-BE49-F238E27FC236}">
                <a16:creationId xmlns:a16="http://schemas.microsoft.com/office/drawing/2014/main" id="{12711634-1C1F-4092-8FF6-0BE4842C19F1}"/>
              </a:ext>
            </a:extLst>
          </p:cNvPr>
          <p:cNvPicPr>
            <a:picLocks noChangeAspect="1"/>
          </p:cNvPicPr>
          <p:nvPr/>
        </p:nvPicPr>
        <p:blipFill>
          <a:blip r:embed="rId2"/>
          <a:stretch>
            <a:fillRect/>
          </a:stretch>
        </p:blipFill>
        <p:spPr>
          <a:xfrm>
            <a:off x="255639" y="1479082"/>
            <a:ext cx="9832258" cy="4390776"/>
          </a:xfrm>
          <a:prstGeom prst="rect">
            <a:avLst/>
          </a:prstGeom>
          <a:ln>
            <a:solidFill>
              <a:srgbClr val="FF0000">
                <a:alpha val="98000"/>
              </a:srgbClr>
            </a:solidFill>
          </a:ln>
        </p:spPr>
      </p:pic>
    </p:spTree>
    <p:extLst>
      <p:ext uri="{BB962C8B-B14F-4D97-AF65-F5344CB8AC3E}">
        <p14:creationId xmlns:p14="http://schemas.microsoft.com/office/powerpoint/2010/main" val="2231539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Calculation Results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97275" y="520472"/>
            <a:ext cx="7564939" cy="769441"/>
          </a:xfrm>
          <a:prstGeom prst="rect">
            <a:avLst/>
          </a:prstGeom>
          <a:noFill/>
        </p:spPr>
        <p:txBody>
          <a:bodyPr wrap="square" rtlCol="0">
            <a:spAutoFit/>
          </a:bodyPr>
          <a:lstStyle/>
          <a:p>
            <a:r>
              <a:rPr lang="en-US" sz="4400" b="1">
                <a:solidFill>
                  <a:srgbClr val="7030A0"/>
                </a:solidFill>
                <a:latin typeface="Calibri" panose="020F0502020204030204" pitchFamily="34" charset="0"/>
                <a:cs typeface="Calibri" panose="020F0502020204030204" pitchFamily="34" charset="0"/>
              </a:rPr>
              <a:t>Element Entries vs Run Results</a:t>
            </a:r>
          </a:p>
        </p:txBody>
      </p:sp>
      <p:pic>
        <p:nvPicPr>
          <p:cNvPr id="7" name="Picture 6">
            <a:extLst>
              <a:ext uri="{FF2B5EF4-FFF2-40B4-BE49-F238E27FC236}">
                <a16:creationId xmlns:a16="http://schemas.microsoft.com/office/drawing/2014/main" id="{21F3D62B-1812-4D80-8CD3-0FABEB9015C7}"/>
              </a:ext>
            </a:extLst>
          </p:cNvPr>
          <p:cNvPicPr>
            <a:picLocks noChangeAspect="1"/>
          </p:cNvPicPr>
          <p:nvPr/>
        </p:nvPicPr>
        <p:blipFill>
          <a:blip r:embed="rId2"/>
          <a:stretch>
            <a:fillRect/>
          </a:stretch>
        </p:blipFill>
        <p:spPr>
          <a:xfrm>
            <a:off x="324464" y="1476725"/>
            <a:ext cx="9350477" cy="3744203"/>
          </a:xfrm>
          <a:prstGeom prst="rect">
            <a:avLst/>
          </a:prstGeom>
          <a:ln>
            <a:solidFill>
              <a:srgbClr val="FF0000">
                <a:alpha val="98000"/>
              </a:srgbClr>
            </a:solidFill>
          </a:ln>
        </p:spPr>
      </p:pic>
      <p:sp>
        <p:nvSpPr>
          <p:cNvPr id="3" name="TextBox 2">
            <a:extLst>
              <a:ext uri="{FF2B5EF4-FFF2-40B4-BE49-F238E27FC236}">
                <a16:creationId xmlns:a16="http://schemas.microsoft.com/office/drawing/2014/main" id="{47F7854B-D5A4-496D-BD11-CC6C845169DD}"/>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991528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CC837-B172-419F-BD45-901D037BFE6C}"/>
              </a:ext>
            </a:extLst>
          </p:cNvPr>
          <p:cNvSpPr txBox="1"/>
          <p:nvPr/>
        </p:nvSpPr>
        <p:spPr>
          <a:xfrm>
            <a:off x="954233" y="1590986"/>
            <a:ext cx="684444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Payroll: </a:t>
            </a:r>
            <a:r>
              <a:rPr kumimoji="0" lang="en-US" sz="7200" b="1" i="0" u="none" strike="noStrike" kern="1200" cap="none" spc="0" normalizeH="0" baseline="0" noProof="0">
                <a:ln>
                  <a:noFill/>
                </a:ln>
                <a:solidFill>
                  <a:srgbClr val="7030A0"/>
                </a:solidFill>
                <a:effectLst/>
                <a:uLnTx/>
                <a:uFillTx/>
                <a:latin typeface="Graphik" panose="020B0503030202060203" pitchFamily="34" charset="0"/>
                <a:ea typeface="+mn-ea"/>
                <a:cs typeface="+mn-cs"/>
              </a:rPr>
              <a:t>Balances</a:t>
            </a:r>
          </a:p>
        </p:txBody>
      </p:sp>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a:t>
            </a:r>
          </a:p>
        </p:txBody>
      </p:sp>
      <p:sp>
        <p:nvSpPr>
          <p:cNvPr id="4" name="TextBox 3">
            <a:hlinkClick r:id="rId2" action="ppaction://hlinksldjump"/>
            <a:extLst>
              <a:ext uri="{FF2B5EF4-FFF2-40B4-BE49-F238E27FC236}">
                <a16:creationId xmlns:a16="http://schemas.microsoft.com/office/drawing/2014/main" id="{87C6BD5F-AC8B-4F5E-B33C-B9152F432AA1}"/>
              </a:ext>
            </a:extLst>
          </p:cNvPr>
          <p:cNvSpPr txBox="1"/>
          <p:nvPr/>
        </p:nvSpPr>
        <p:spPr>
          <a:xfrm>
            <a:off x="10468302" y="6582506"/>
            <a:ext cx="172369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7030A0"/>
                </a:solidFill>
                <a:effectLst/>
                <a:uLnTx/>
                <a:uFillTx/>
                <a:latin typeface="Graphik" panose="020B0503030202060203" pitchFamily="34" charset="0"/>
                <a:ea typeface="+mn-ea"/>
                <a:cs typeface="Calibri" panose="020F0502020204030204" pitchFamily="34" charset="0"/>
              </a:rPr>
              <a:t>Back to Summary</a:t>
            </a:r>
          </a:p>
        </p:txBody>
      </p:sp>
    </p:spTree>
    <p:extLst>
      <p:ext uri="{BB962C8B-B14F-4D97-AF65-F5344CB8AC3E}">
        <p14:creationId xmlns:p14="http://schemas.microsoft.com/office/powerpoint/2010/main" val="2081198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48867" y="552255"/>
            <a:ext cx="2432076"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Balances</a:t>
            </a:r>
          </a:p>
        </p:txBody>
      </p:sp>
      <p:sp>
        <p:nvSpPr>
          <p:cNvPr id="8" name="TextBox 7">
            <a:extLst>
              <a:ext uri="{FF2B5EF4-FFF2-40B4-BE49-F238E27FC236}">
                <a16:creationId xmlns:a16="http://schemas.microsoft.com/office/drawing/2014/main" id="{AD7212B3-3E37-4CD3-BE6B-8B2E7322D0B2}"/>
              </a:ext>
            </a:extLst>
          </p:cNvPr>
          <p:cNvSpPr txBox="1"/>
          <p:nvPr/>
        </p:nvSpPr>
        <p:spPr>
          <a:xfrm>
            <a:off x="931814" y="1270151"/>
            <a:ext cx="7045237" cy="1754326"/>
          </a:xfrm>
          <a:prstGeom prst="rect">
            <a:avLst/>
          </a:prstGeom>
          <a:noFill/>
        </p:spPr>
        <p:txBody>
          <a:bodyPr wrap="square" rtlCol="0">
            <a:spAutoFit/>
          </a:bodyPr>
          <a:lstStyle/>
          <a:p>
            <a:pPr marL="800100" lvl="1" indent="-342900">
              <a:buFont typeface="Wingdings" panose="05000000000000000000" pitchFamily="2" charset="2"/>
              <a:buChar char="Ø"/>
            </a:pPr>
            <a:r>
              <a:rPr lang="en-US">
                <a:latin typeface="Calibri" panose="020F0502020204030204" pitchFamily="34" charset="0"/>
                <a:cs typeface="Calibri" panose="020F0502020204030204" pitchFamily="34" charset="0"/>
              </a:rPr>
              <a:t>Balance definitions show the accumulation of values over a period of time. </a:t>
            </a:r>
          </a:p>
          <a:p>
            <a:pPr marL="800100" lvl="1" indent="-342900">
              <a:buFont typeface="Wingdings" panose="05000000000000000000" pitchFamily="2" charset="2"/>
              <a:buChar char="Ø"/>
            </a:pPr>
            <a:r>
              <a:rPr lang="en-US">
                <a:latin typeface="Calibri" panose="020F0502020204030204" pitchFamily="34" charset="0"/>
                <a:cs typeface="Calibri" panose="020F0502020204030204" pitchFamily="34" charset="0"/>
              </a:rPr>
              <a:t>The values can be an amount, hours, or any other numeric value.</a:t>
            </a:r>
          </a:p>
          <a:p>
            <a:pPr marL="800100" lvl="1" indent="-342900">
              <a:buFont typeface="Wingdings" panose="05000000000000000000" pitchFamily="2" charset="2"/>
              <a:buChar char="Ø"/>
            </a:pPr>
            <a:r>
              <a:rPr lang="en-US" b="0" i="0">
                <a:solidFill>
                  <a:srgbClr val="1A1816"/>
                </a:solidFill>
                <a:effectLst/>
                <a:latin typeface="Oracle Sans"/>
              </a:rPr>
              <a:t>You manage balance definitions through the Balances task in the Payroll Calculation work area.</a:t>
            </a:r>
          </a:p>
          <a:p>
            <a:pPr marL="800100" lvl="1" indent="-342900">
              <a:buFont typeface="Wingdings" panose="05000000000000000000" pitchFamily="2" charset="2"/>
              <a:buChar char="Ø"/>
            </a:pPr>
            <a:endParaRPr lang="en-US">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744439D-4D8D-4502-88FF-3B3830238DE1}"/>
              </a:ext>
            </a:extLst>
          </p:cNvPr>
          <p:cNvPicPr>
            <a:picLocks noChangeAspect="1"/>
          </p:cNvPicPr>
          <p:nvPr/>
        </p:nvPicPr>
        <p:blipFill>
          <a:blip r:embed="rId2"/>
          <a:stretch>
            <a:fillRect/>
          </a:stretch>
        </p:blipFill>
        <p:spPr>
          <a:xfrm>
            <a:off x="823869" y="3217696"/>
            <a:ext cx="3446537" cy="2515852"/>
          </a:xfrm>
          <a:prstGeom prst="rect">
            <a:avLst/>
          </a:prstGeom>
        </p:spPr>
      </p:pic>
      <p:pic>
        <p:nvPicPr>
          <p:cNvPr id="10" name="Picture 9">
            <a:extLst>
              <a:ext uri="{FF2B5EF4-FFF2-40B4-BE49-F238E27FC236}">
                <a16:creationId xmlns:a16="http://schemas.microsoft.com/office/drawing/2014/main" id="{5C953906-00F4-413F-A956-9AB2D7A6A9E1}"/>
              </a:ext>
            </a:extLst>
          </p:cNvPr>
          <p:cNvPicPr>
            <a:picLocks noChangeAspect="1"/>
          </p:cNvPicPr>
          <p:nvPr/>
        </p:nvPicPr>
        <p:blipFill rotWithShape="1">
          <a:blip r:embed="rId3"/>
          <a:srcRect r="34854"/>
          <a:stretch/>
        </p:blipFill>
        <p:spPr>
          <a:xfrm>
            <a:off x="4897744" y="2856460"/>
            <a:ext cx="6158613" cy="3238325"/>
          </a:xfrm>
          <a:prstGeom prst="rect">
            <a:avLst/>
          </a:prstGeom>
        </p:spPr>
      </p:pic>
    </p:spTree>
    <p:extLst>
      <p:ext uri="{BB962C8B-B14F-4D97-AF65-F5344CB8AC3E}">
        <p14:creationId xmlns:p14="http://schemas.microsoft.com/office/powerpoint/2010/main" val="848253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535945" y="272215"/>
            <a:ext cx="5115824"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 Definitions</a:t>
            </a:r>
          </a:p>
        </p:txBody>
      </p:sp>
      <p:pic>
        <p:nvPicPr>
          <p:cNvPr id="11" name="Picture 10">
            <a:extLst>
              <a:ext uri="{FF2B5EF4-FFF2-40B4-BE49-F238E27FC236}">
                <a16:creationId xmlns:a16="http://schemas.microsoft.com/office/drawing/2014/main" id="{9324754A-EF93-4DAC-B37A-030858B82DFD}"/>
              </a:ext>
            </a:extLst>
          </p:cNvPr>
          <p:cNvPicPr>
            <a:picLocks noChangeAspect="1"/>
          </p:cNvPicPr>
          <p:nvPr/>
        </p:nvPicPr>
        <p:blipFill>
          <a:blip r:embed="rId2"/>
          <a:stretch>
            <a:fillRect/>
          </a:stretch>
        </p:blipFill>
        <p:spPr>
          <a:xfrm>
            <a:off x="2277172" y="998709"/>
            <a:ext cx="6749191" cy="2496498"/>
          </a:xfrm>
          <a:prstGeom prst="rect">
            <a:avLst/>
          </a:prstGeom>
        </p:spPr>
      </p:pic>
      <p:pic>
        <p:nvPicPr>
          <p:cNvPr id="13" name="Picture 12">
            <a:extLst>
              <a:ext uri="{FF2B5EF4-FFF2-40B4-BE49-F238E27FC236}">
                <a16:creationId xmlns:a16="http://schemas.microsoft.com/office/drawing/2014/main" id="{D6F45916-1B67-4D6B-8876-C96EA22C0D2F}"/>
              </a:ext>
            </a:extLst>
          </p:cNvPr>
          <p:cNvPicPr>
            <a:picLocks noChangeAspect="1"/>
          </p:cNvPicPr>
          <p:nvPr/>
        </p:nvPicPr>
        <p:blipFill>
          <a:blip r:embed="rId3"/>
          <a:stretch>
            <a:fillRect/>
          </a:stretch>
        </p:blipFill>
        <p:spPr>
          <a:xfrm>
            <a:off x="2277173" y="3361509"/>
            <a:ext cx="6749191" cy="2815508"/>
          </a:xfrm>
          <a:prstGeom prst="rect">
            <a:avLst/>
          </a:prstGeom>
        </p:spPr>
      </p:pic>
    </p:spTree>
    <p:extLst>
      <p:ext uri="{BB962C8B-B14F-4D97-AF65-F5344CB8AC3E}">
        <p14:creationId xmlns:p14="http://schemas.microsoft.com/office/powerpoint/2010/main" val="429156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914399" y="896983"/>
            <a:ext cx="593444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Balance’s Components</a:t>
            </a:r>
          </a:p>
        </p:txBody>
      </p:sp>
      <p:graphicFrame>
        <p:nvGraphicFramePr>
          <p:cNvPr id="3" name="Table 3">
            <a:extLst>
              <a:ext uri="{FF2B5EF4-FFF2-40B4-BE49-F238E27FC236}">
                <a16:creationId xmlns:a16="http://schemas.microsoft.com/office/drawing/2014/main" id="{7D05C5C1-F0FE-420C-B73F-43DB4702A814}"/>
              </a:ext>
            </a:extLst>
          </p:cNvPr>
          <p:cNvGraphicFramePr>
            <a:graphicFrameLocks noGrp="1"/>
          </p:cNvGraphicFramePr>
          <p:nvPr>
            <p:extLst>
              <p:ext uri="{D42A27DB-BD31-4B8C-83A1-F6EECF244321}">
                <p14:modId xmlns:p14="http://schemas.microsoft.com/office/powerpoint/2010/main" val="1264343948"/>
              </p:ext>
            </p:extLst>
          </p:nvPr>
        </p:nvGraphicFramePr>
        <p:xfrm>
          <a:off x="2011679" y="1854683"/>
          <a:ext cx="8168641" cy="3596640"/>
        </p:xfrm>
        <a:graphic>
          <a:graphicData uri="http://schemas.openxmlformats.org/drawingml/2006/table">
            <a:tbl>
              <a:tblPr firstRow="1" bandRow="1">
                <a:tableStyleId>{5202B0CA-FC54-4496-8BCA-5EF66A818D29}</a:tableStyleId>
              </a:tblPr>
              <a:tblGrid>
                <a:gridCol w="1825294">
                  <a:extLst>
                    <a:ext uri="{9D8B030D-6E8A-4147-A177-3AD203B41FA5}">
                      <a16:colId xmlns:a16="http://schemas.microsoft.com/office/drawing/2014/main" val="2830289534"/>
                    </a:ext>
                  </a:extLst>
                </a:gridCol>
                <a:gridCol w="6343347">
                  <a:extLst>
                    <a:ext uri="{9D8B030D-6E8A-4147-A177-3AD203B41FA5}">
                      <a16:colId xmlns:a16="http://schemas.microsoft.com/office/drawing/2014/main" val="4134687082"/>
                    </a:ext>
                  </a:extLst>
                </a:gridCol>
              </a:tblGrid>
              <a:tr h="0">
                <a:tc>
                  <a:txBody>
                    <a:bodyPr/>
                    <a:lstStyle/>
                    <a:p>
                      <a:r>
                        <a:rPr lang="en-US"/>
                        <a:t>Balance Component</a:t>
                      </a:r>
                    </a:p>
                  </a:txBody>
                  <a:tcPr/>
                </a:tc>
                <a:tc>
                  <a:txBody>
                    <a:bodyPr/>
                    <a:lstStyle/>
                    <a:p>
                      <a:r>
                        <a:rPr lang="en-US"/>
                        <a:t>What it does</a:t>
                      </a:r>
                    </a:p>
                  </a:txBody>
                  <a:tcPr/>
                </a:tc>
                <a:extLst>
                  <a:ext uri="{0D108BD9-81ED-4DB2-BD59-A6C34878D82A}">
                    <a16:rowId xmlns:a16="http://schemas.microsoft.com/office/drawing/2014/main" val="1146768657"/>
                  </a:ext>
                </a:extLst>
              </a:tr>
              <a:tr h="370840">
                <a:tc>
                  <a:txBody>
                    <a:bodyPr/>
                    <a:lstStyle/>
                    <a:p>
                      <a:pPr algn="l" fontAlgn="t"/>
                      <a:r>
                        <a:rPr lang="en-US" b="0" i="0">
                          <a:solidFill>
                            <a:srgbClr val="1A1816"/>
                          </a:solidFill>
                          <a:effectLst/>
                        </a:rPr>
                        <a:t>Balance name</a:t>
                      </a:r>
                    </a:p>
                  </a:txBody>
                  <a:tcPr marL="95250" marR="95250" marT="95250" marB="95250"/>
                </a:tc>
                <a:tc>
                  <a:txBody>
                    <a:bodyPr/>
                    <a:lstStyle/>
                    <a:p>
                      <a:pPr algn="l" fontAlgn="t"/>
                      <a:r>
                        <a:rPr lang="en-US" b="0" i="0">
                          <a:solidFill>
                            <a:srgbClr val="1A1816"/>
                          </a:solidFill>
                          <a:effectLst/>
                        </a:rPr>
                        <a:t>Actual name of the balance, such as Gross Earnings. </a:t>
                      </a:r>
                    </a:p>
                  </a:txBody>
                  <a:tcPr marL="95250" marR="95250" marT="95250" marB="95250"/>
                </a:tc>
                <a:extLst>
                  <a:ext uri="{0D108BD9-81ED-4DB2-BD59-A6C34878D82A}">
                    <a16:rowId xmlns:a16="http://schemas.microsoft.com/office/drawing/2014/main" val="634258210"/>
                  </a:ext>
                </a:extLst>
              </a:tr>
              <a:tr h="370840">
                <a:tc>
                  <a:txBody>
                    <a:bodyPr/>
                    <a:lstStyle/>
                    <a:p>
                      <a:pPr algn="l" fontAlgn="t"/>
                      <a:r>
                        <a:rPr lang="en-US" b="0" i="0">
                          <a:solidFill>
                            <a:srgbClr val="1A1816"/>
                          </a:solidFill>
                          <a:effectLst/>
                        </a:rPr>
                        <a:t>Balance type</a:t>
                      </a:r>
                    </a:p>
                  </a:txBody>
                  <a:tcPr marL="95250" marR="95250" marT="95250" marB="95250"/>
                </a:tc>
                <a:tc>
                  <a:txBody>
                    <a:bodyPr/>
                    <a:lstStyle/>
                    <a:p>
                      <a:pPr algn="l" fontAlgn="t"/>
                      <a:r>
                        <a:rPr lang="en-US" b="0" i="0">
                          <a:solidFill>
                            <a:srgbClr val="1A1816"/>
                          </a:solidFill>
                          <a:effectLst/>
                        </a:rPr>
                        <a:t>Balances can be either tax balances or element balances. Balance types always have a numeric Unit of Measure, and in some instances a currency code.</a:t>
                      </a:r>
                    </a:p>
                  </a:txBody>
                  <a:tcPr marL="95250" marR="95250" marT="95250" marB="95250"/>
                </a:tc>
                <a:extLst>
                  <a:ext uri="{0D108BD9-81ED-4DB2-BD59-A6C34878D82A}">
                    <a16:rowId xmlns:a16="http://schemas.microsoft.com/office/drawing/2014/main" val="1682969439"/>
                  </a:ext>
                </a:extLst>
              </a:tr>
              <a:tr h="370840">
                <a:tc>
                  <a:txBody>
                    <a:bodyPr/>
                    <a:lstStyle/>
                    <a:p>
                      <a:pPr algn="l" fontAlgn="t"/>
                      <a:r>
                        <a:rPr lang="en-US" b="0" i="0">
                          <a:solidFill>
                            <a:srgbClr val="1A1816"/>
                          </a:solidFill>
                          <a:effectLst/>
                        </a:rPr>
                        <a:t>Balance category</a:t>
                      </a:r>
                    </a:p>
                  </a:txBody>
                  <a:tcPr marL="95250" marR="95250" marT="95250" marB="95250"/>
                </a:tc>
                <a:tc>
                  <a:txBody>
                    <a:bodyPr/>
                    <a:lstStyle/>
                    <a:p>
                      <a:pPr algn="l" fontAlgn="t"/>
                      <a:r>
                        <a:rPr lang="en-US" b="0" i="0">
                          <a:solidFill>
                            <a:srgbClr val="1A1816"/>
                          </a:solidFill>
                          <a:effectLst/>
                        </a:rPr>
                        <a:t>When you create a balance during the implementation phase, you associate it to one of the predefined categories.</a:t>
                      </a:r>
                    </a:p>
                  </a:txBody>
                  <a:tcPr marL="95250" marR="95250" marT="95250" marB="95250"/>
                </a:tc>
                <a:extLst>
                  <a:ext uri="{0D108BD9-81ED-4DB2-BD59-A6C34878D82A}">
                    <a16:rowId xmlns:a16="http://schemas.microsoft.com/office/drawing/2014/main" val="1551945502"/>
                  </a:ext>
                </a:extLst>
              </a:tr>
              <a:tr h="370840">
                <a:tc>
                  <a:txBody>
                    <a:bodyPr/>
                    <a:lstStyle/>
                    <a:p>
                      <a:pPr algn="l" fontAlgn="t"/>
                      <a:r>
                        <a:rPr lang="en-US" b="0" i="0">
                          <a:solidFill>
                            <a:srgbClr val="1A1816"/>
                          </a:solidFill>
                          <a:effectLst/>
                        </a:rPr>
                        <a:t>Balance feeds</a:t>
                      </a:r>
                    </a:p>
                  </a:txBody>
                  <a:tcPr marL="95250" marR="95250" marT="95250" marB="95250"/>
                </a:tc>
                <a:tc>
                  <a:txBody>
                    <a:bodyPr/>
                    <a:lstStyle/>
                    <a:p>
                      <a:pPr algn="l" fontAlgn="t"/>
                      <a:r>
                        <a:rPr lang="en-US" b="0" i="0">
                          <a:solidFill>
                            <a:srgbClr val="1A1816"/>
                          </a:solidFill>
                          <a:effectLst/>
                        </a:rPr>
                        <a:t>Element input values that make up a balance. Balance feeds can either add to or subtract from a balance.</a:t>
                      </a:r>
                    </a:p>
                  </a:txBody>
                  <a:tcPr marL="95250" marR="95250" marT="95250" marB="95250"/>
                </a:tc>
                <a:extLst>
                  <a:ext uri="{0D108BD9-81ED-4DB2-BD59-A6C34878D82A}">
                    <a16:rowId xmlns:a16="http://schemas.microsoft.com/office/drawing/2014/main" val="3745796046"/>
                  </a:ext>
                </a:extLst>
              </a:tr>
            </a:tbl>
          </a:graphicData>
        </a:graphic>
      </p:graphicFrame>
    </p:spTree>
    <p:extLst>
      <p:ext uri="{BB962C8B-B14F-4D97-AF65-F5344CB8AC3E}">
        <p14:creationId xmlns:p14="http://schemas.microsoft.com/office/powerpoint/2010/main" val="2200676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836022" y="597284"/>
            <a:ext cx="3793603"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 Feeds</a:t>
            </a:r>
          </a:p>
        </p:txBody>
      </p:sp>
      <p:pic>
        <p:nvPicPr>
          <p:cNvPr id="8" name="Picture 7">
            <a:extLst>
              <a:ext uri="{FF2B5EF4-FFF2-40B4-BE49-F238E27FC236}">
                <a16:creationId xmlns:a16="http://schemas.microsoft.com/office/drawing/2014/main" id="{A37CAF9A-A029-4E79-819F-08745EFB3810}"/>
              </a:ext>
            </a:extLst>
          </p:cNvPr>
          <p:cNvPicPr>
            <a:picLocks noChangeAspect="1"/>
          </p:cNvPicPr>
          <p:nvPr/>
        </p:nvPicPr>
        <p:blipFill>
          <a:blip r:embed="rId2"/>
          <a:stretch>
            <a:fillRect/>
          </a:stretch>
        </p:blipFill>
        <p:spPr>
          <a:xfrm>
            <a:off x="1432793" y="1568684"/>
            <a:ext cx="9326414" cy="4293033"/>
          </a:xfrm>
          <a:prstGeom prst="rect">
            <a:avLst/>
          </a:prstGeom>
        </p:spPr>
      </p:pic>
    </p:spTree>
    <p:extLst>
      <p:ext uri="{BB962C8B-B14F-4D97-AF65-F5344CB8AC3E}">
        <p14:creationId xmlns:p14="http://schemas.microsoft.com/office/powerpoint/2010/main" val="146140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914399" y="574760"/>
            <a:ext cx="593444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Balance’s Components</a:t>
            </a:r>
          </a:p>
        </p:txBody>
      </p:sp>
      <p:graphicFrame>
        <p:nvGraphicFramePr>
          <p:cNvPr id="3" name="Table 3">
            <a:extLst>
              <a:ext uri="{FF2B5EF4-FFF2-40B4-BE49-F238E27FC236}">
                <a16:creationId xmlns:a16="http://schemas.microsoft.com/office/drawing/2014/main" id="{7D05C5C1-F0FE-420C-B73F-43DB4702A814}"/>
              </a:ext>
            </a:extLst>
          </p:cNvPr>
          <p:cNvGraphicFramePr>
            <a:graphicFrameLocks noGrp="1"/>
          </p:cNvGraphicFramePr>
          <p:nvPr>
            <p:extLst>
              <p:ext uri="{D42A27DB-BD31-4B8C-83A1-F6EECF244321}">
                <p14:modId xmlns:p14="http://schemas.microsoft.com/office/powerpoint/2010/main" val="4191601253"/>
              </p:ext>
            </p:extLst>
          </p:nvPr>
        </p:nvGraphicFramePr>
        <p:xfrm>
          <a:off x="1305080" y="1487527"/>
          <a:ext cx="9919063" cy="4671060"/>
        </p:xfrm>
        <a:graphic>
          <a:graphicData uri="http://schemas.openxmlformats.org/drawingml/2006/table">
            <a:tbl>
              <a:tblPr firstRow="1" bandRow="1">
                <a:tableStyleId>{5202B0CA-FC54-4496-8BCA-5EF66A818D29}</a:tableStyleId>
              </a:tblPr>
              <a:tblGrid>
                <a:gridCol w="1989665">
                  <a:extLst>
                    <a:ext uri="{9D8B030D-6E8A-4147-A177-3AD203B41FA5}">
                      <a16:colId xmlns:a16="http://schemas.microsoft.com/office/drawing/2014/main" val="2830289534"/>
                    </a:ext>
                  </a:extLst>
                </a:gridCol>
                <a:gridCol w="7929398">
                  <a:extLst>
                    <a:ext uri="{9D8B030D-6E8A-4147-A177-3AD203B41FA5}">
                      <a16:colId xmlns:a16="http://schemas.microsoft.com/office/drawing/2014/main" val="4134687082"/>
                    </a:ext>
                  </a:extLst>
                </a:gridCol>
              </a:tblGrid>
              <a:tr h="0">
                <a:tc>
                  <a:txBody>
                    <a:bodyPr/>
                    <a:lstStyle/>
                    <a:p>
                      <a:r>
                        <a:rPr lang="en-US"/>
                        <a:t>Balance Component</a:t>
                      </a:r>
                    </a:p>
                  </a:txBody>
                  <a:tcPr/>
                </a:tc>
                <a:tc>
                  <a:txBody>
                    <a:bodyPr/>
                    <a:lstStyle/>
                    <a:p>
                      <a:r>
                        <a:rPr lang="en-US"/>
                        <a:t>What it does</a:t>
                      </a:r>
                    </a:p>
                  </a:txBody>
                  <a:tcPr/>
                </a:tc>
                <a:extLst>
                  <a:ext uri="{0D108BD9-81ED-4DB2-BD59-A6C34878D82A}">
                    <a16:rowId xmlns:a16="http://schemas.microsoft.com/office/drawing/2014/main" val="1146768657"/>
                  </a:ext>
                </a:extLst>
              </a:tr>
              <a:tr h="370840">
                <a:tc>
                  <a:txBody>
                    <a:bodyPr/>
                    <a:lstStyle/>
                    <a:p>
                      <a:pPr algn="l" fontAlgn="t"/>
                      <a:r>
                        <a:rPr lang="en-US" b="0" i="0">
                          <a:solidFill>
                            <a:srgbClr val="1A1816"/>
                          </a:solidFill>
                          <a:effectLst/>
                        </a:rPr>
                        <a:t>Balance dimensions</a:t>
                      </a:r>
                    </a:p>
                  </a:txBody>
                  <a:tcPr marL="95250" marR="95250" marT="95250" marB="95250"/>
                </a:tc>
                <a:tc>
                  <a:txBody>
                    <a:bodyPr/>
                    <a:lstStyle/>
                    <a:p>
                      <a:pPr algn="l" fontAlgn="t"/>
                      <a:r>
                        <a:rPr lang="en-US" b="0" i="0">
                          <a:solidFill>
                            <a:srgbClr val="1A1816"/>
                          </a:solidFill>
                          <a:effectLst/>
                        </a:rPr>
                        <a:t>These define the balance's characteristics the payroll process uses to calculate its value. They consist of:</a:t>
                      </a:r>
                    </a:p>
                    <a:p>
                      <a:pPr marL="297180" algn="l" fontAlgn="t">
                        <a:spcBef>
                          <a:spcPts val="0"/>
                        </a:spcBef>
                        <a:buFont typeface="Arial" panose="020B0604020202020204" pitchFamily="34" charset="0"/>
                        <a:buChar char="•"/>
                      </a:pPr>
                      <a:r>
                        <a:rPr lang="en-US" b="0" i="0">
                          <a:solidFill>
                            <a:srgbClr val="1A1816"/>
                          </a:solidFill>
                          <a:effectLst/>
                        </a:rPr>
                        <a:t>Time period, such as the Period-To-Date or Year-To-Date dimensions</a:t>
                      </a:r>
                    </a:p>
                    <a:p>
                      <a:pPr marL="297180" algn="l" fontAlgn="t">
                        <a:spcBef>
                          <a:spcPts val="0"/>
                        </a:spcBef>
                        <a:buFont typeface="Arial" panose="020B0604020202020204" pitchFamily="34" charset="0"/>
                        <a:buChar char="•"/>
                      </a:pPr>
                      <a:r>
                        <a:rPr lang="en-US" b="0" i="0">
                          <a:solidFill>
                            <a:srgbClr val="1A1816"/>
                          </a:solidFill>
                          <a:effectLst/>
                        </a:rPr>
                        <a:t>Employment level, such as the assignment or payroll relationship</a:t>
                      </a:r>
                    </a:p>
                    <a:p>
                      <a:pPr marL="297180" algn="l" fontAlgn="t">
                        <a:spcBef>
                          <a:spcPts val="0"/>
                        </a:spcBef>
                        <a:buFont typeface="Arial" panose="020B0604020202020204" pitchFamily="34" charset="0"/>
                        <a:buChar char="•"/>
                      </a:pPr>
                      <a:r>
                        <a:rPr lang="en-US" b="0" i="0">
                          <a:solidFill>
                            <a:srgbClr val="1A1816"/>
                          </a:solidFill>
                          <a:effectLst/>
                        </a:rPr>
                        <a:t>Context, which is required for specific balances only, such as tax reporting unit, element, or payroll</a:t>
                      </a:r>
                    </a:p>
                    <a:p>
                      <a:pPr marL="297180" algn="l" fontAlgn="t">
                        <a:spcBef>
                          <a:spcPts val="0"/>
                        </a:spcBef>
                        <a:buFont typeface="Arial" panose="020B0604020202020204" pitchFamily="34" charset="0"/>
                        <a:buChar char="•"/>
                      </a:pPr>
                      <a:r>
                        <a:rPr lang="en-US" b="0" i="0">
                          <a:solidFill>
                            <a:srgbClr val="1A1816"/>
                          </a:solidFill>
                          <a:effectLst/>
                        </a:rPr>
                        <a:t>Use them as a means of restricting the run results included in a balance value. Contexts are normally predefined.</a:t>
                      </a:r>
                    </a:p>
                    <a:p>
                      <a:pPr algn="l" fontAlgn="t">
                        <a:spcBef>
                          <a:spcPts val="0"/>
                        </a:spcBef>
                      </a:pPr>
                      <a:r>
                        <a:rPr lang="en-US" b="0" i="0">
                          <a:solidFill>
                            <a:srgbClr val="1A1816"/>
                          </a:solidFill>
                          <a:effectLst/>
                        </a:rPr>
                        <a:t>For example, the predefined Regular balance is the accumulation of all standard earnings processed in a payroll run.</a:t>
                      </a:r>
                    </a:p>
                    <a:p>
                      <a:pPr algn="l" fontAlgn="t">
                        <a:spcBef>
                          <a:spcPts val="0"/>
                        </a:spcBef>
                      </a:pPr>
                      <a:r>
                        <a:rPr lang="en-US" b="0" i="0">
                          <a:solidFill>
                            <a:srgbClr val="1A1816"/>
                          </a:solidFill>
                          <a:effectLst/>
                        </a:rPr>
                        <a:t>Balance dimensions are predefined, and their names are a concatenation of the above three components. For example, "Assignment Tax Unit Year to Date" indicates the balance value is for a given employee's assignment within a particular tax reporting unit, for the Year-to-Date time period.</a:t>
                      </a:r>
                    </a:p>
                  </a:txBody>
                  <a:tcPr marL="95250" marR="95250" marT="95250" marB="95250"/>
                </a:tc>
                <a:extLst>
                  <a:ext uri="{0D108BD9-81ED-4DB2-BD59-A6C34878D82A}">
                    <a16:rowId xmlns:a16="http://schemas.microsoft.com/office/drawing/2014/main" val="634258210"/>
                  </a:ext>
                </a:extLst>
              </a:tr>
            </a:tbl>
          </a:graphicData>
        </a:graphic>
      </p:graphicFrame>
    </p:spTree>
    <p:extLst>
      <p:ext uri="{BB962C8B-B14F-4D97-AF65-F5344CB8AC3E}">
        <p14:creationId xmlns:p14="http://schemas.microsoft.com/office/powerpoint/2010/main" val="3741303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89738" y="456881"/>
            <a:ext cx="5306261"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 Dimensions</a:t>
            </a:r>
          </a:p>
        </p:txBody>
      </p:sp>
      <p:pic>
        <p:nvPicPr>
          <p:cNvPr id="8" name="Picture 7">
            <a:extLst>
              <a:ext uri="{FF2B5EF4-FFF2-40B4-BE49-F238E27FC236}">
                <a16:creationId xmlns:a16="http://schemas.microsoft.com/office/drawing/2014/main" id="{1107CE21-DFF9-445E-AB7A-4786DD0F2C7E}"/>
              </a:ext>
            </a:extLst>
          </p:cNvPr>
          <p:cNvPicPr>
            <a:picLocks noChangeAspect="1"/>
          </p:cNvPicPr>
          <p:nvPr/>
        </p:nvPicPr>
        <p:blipFill>
          <a:blip r:embed="rId2"/>
          <a:stretch>
            <a:fillRect/>
          </a:stretch>
        </p:blipFill>
        <p:spPr>
          <a:xfrm>
            <a:off x="1483606" y="1858758"/>
            <a:ext cx="9562011" cy="2530085"/>
          </a:xfrm>
          <a:prstGeom prst="rect">
            <a:avLst/>
          </a:prstGeom>
        </p:spPr>
      </p:pic>
    </p:spTree>
    <p:extLst>
      <p:ext uri="{BB962C8B-B14F-4D97-AF65-F5344CB8AC3E}">
        <p14:creationId xmlns:p14="http://schemas.microsoft.com/office/powerpoint/2010/main" val="334294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914399" y="896983"/>
            <a:ext cx="2536977"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Elements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2862322"/>
          </a:xfrm>
          <a:prstGeom prst="rect">
            <a:avLst/>
          </a:prstGeom>
          <a:noFill/>
        </p:spPr>
        <p:txBody>
          <a:bodyPr wrap="square" rtlCol="0">
            <a:spAutoFit/>
          </a:bodyPr>
          <a:lstStyle/>
          <a:p>
            <a:pPr marL="0" lvl="1"/>
            <a:r>
              <a:rPr lang="en-US"/>
              <a:t>Elements represent the following components:</a:t>
            </a:r>
          </a:p>
          <a:p>
            <a:pPr marL="285750" indent="-285750" algn="l">
              <a:buFont typeface="Arial" panose="020B0604020202020204" pitchFamily="34" charset="0"/>
              <a:buChar char="•"/>
            </a:pPr>
            <a:r>
              <a:rPr lang="en-US" b="0" i="0">
                <a:solidFill>
                  <a:srgbClr val="1A1816"/>
                </a:solidFill>
                <a:effectLst/>
                <a:latin typeface="Oracle Sans"/>
              </a:rPr>
              <a:t>Earnings, such as salary, wages, and bonuses</a:t>
            </a:r>
          </a:p>
          <a:p>
            <a:pPr marL="285750" indent="-285750" algn="l">
              <a:buFont typeface="Arial" panose="020B0604020202020204" pitchFamily="34" charset="0"/>
              <a:buChar char="•"/>
            </a:pPr>
            <a:r>
              <a:rPr lang="en-US" b="0" i="0">
                <a:solidFill>
                  <a:srgbClr val="1A1816"/>
                </a:solidFill>
                <a:effectLst/>
                <a:latin typeface="Oracle Sans"/>
              </a:rPr>
              <a:t>Compensation, such as employee stock purchase and insurance plans</a:t>
            </a:r>
          </a:p>
          <a:p>
            <a:pPr marL="285750" indent="-285750" algn="l">
              <a:buFont typeface="Arial" panose="020B0604020202020204" pitchFamily="34" charset="0"/>
              <a:buChar char="•"/>
            </a:pPr>
            <a:r>
              <a:rPr lang="en-US" b="0" i="0">
                <a:solidFill>
                  <a:srgbClr val="1A1816"/>
                </a:solidFill>
                <a:effectLst/>
                <a:latin typeface="Oracle Sans"/>
              </a:rPr>
              <a:t>Absences from work</a:t>
            </a:r>
          </a:p>
          <a:p>
            <a:pPr marL="285750" indent="-285750">
              <a:buFont typeface="Arial" panose="020B0604020202020204" pitchFamily="34" charset="0"/>
              <a:buChar char="•"/>
            </a:pPr>
            <a:r>
              <a:rPr lang="en-US" b="0" i="0">
                <a:solidFill>
                  <a:srgbClr val="1A1816"/>
                </a:solidFill>
                <a:effectLst/>
                <a:latin typeface="Oracle Sans"/>
              </a:rPr>
              <a:t>Tangible items distributed to persons, such as tools, uniforms, mobile phones, or computers</a:t>
            </a:r>
          </a:p>
          <a:p>
            <a:pPr marL="285750" indent="-285750" algn="l">
              <a:buFont typeface="Arial" panose="020B0604020202020204" pitchFamily="34" charset="0"/>
              <a:buChar char="•"/>
            </a:pPr>
            <a:r>
              <a:rPr lang="en-US" b="0" i="0">
                <a:solidFill>
                  <a:srgbClr val="1A1816"/>
                </a:solidFill>
                <a:effectLst/>
                <a:latin typeface="Oracle Sans"/>
              </a:rPr>
              <a:t>Statutory deductions, such as taxes, voluntary deductions, contributions to charities or savings plans, and involuntary deductions, such as court orders and pretax deductions</a:t>
            </a:r>
          </a:p>
          <a:p>
            <a:pPr marL="285750" indent="-285750" algn="l">
              <a:buFont typeface="Arial" panose="020B0604020202020204" pitchFamily="34" charset="0"/>
              <a:buChar char="•"/>
            </a:pPr>
            <a:r>
              <a:rPr lang="en-US" b="0" i="0">
                <a:solidFill>
                  <a:srgbClr val="1A1816"/>
                </a:solidFill>
                <a:effectLst/>
                <a:latin typeface="Oracle Sans"/>
              </a:rPr>
              <a:t>Employer taxes and other employer liabilities</a:t>
            </a:r>
          </a:p>
        </p:txBody>
      </p:sp>
    </p:spTree>
    <p:extLst>
      <p:ext uri="{BB962C8B-B14F-4D97-AF65-F5344CB8AC3E}">
        <p14:creationId xmlns:p14="http://schemas.microsoft.com/office/powerpoint/2010/main" val="2880276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914399" y="574760"/>
            <a:ext cx="593444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Balance’s Components</a:t>
            </a:r>
          </a:p>
        </p:txBody>
      </p:sp>
      <p:graphicFrame>
        <p:nvGraphicFramePr>
          <p:cNvPr id="3" name="Table 3">
            <a:extLst>
              <a:ext uri="{FF2B5EF4-FFF2-40B4-BE49-F238E27FC236}">
                <a16:creationId xmlns:a16="http://schemas.microsoft.com/office/drawing/2014/main" id="{7D05C5C1-F0FE-420C-B73F-43DB4702A814}"/>
              </a:ext>
            </a:extLst>
          </p:cNvPr>
          <p:cNvGraphicFramePr>
            <a:graphicFrameLocks noGrp="1"/>
          </p:cNvGraphicFramePr>
          <p:nvPr>
            <p:extLst>
              <p:ext uri="{D42A27DB-BD31-4B8C-83A1-F6EECF244321}">
                <p14:modId xmlns:p14="http://schemas.microsoft.com/office/powerpoint/2010/main" val="1009632900"/>
              </p:ext>
            </p:extLst>
          </p:nvPr>
        </p:nvGraphicFramePr>
        <p:xfrm>
          <a:off x="843526" y="1405757"/>
          <a:ext cx="10842171" cy="4777740"/>
        </p:xfrm>
        <a:graphic>
          <a:graphicData uri="http://schemas.openxmlformats.org/drawingml/2006/table">
            <a:tbl>
              <a:tblPr firstRow="1" bandRow="1">
                <a:tableStyleId>{5202B0CA-FC54-4496-8BCA-5EF66A818D29}</a:tableStyleId>
              </a:tblPr>
              <a:tblGrid>
                <a:gridCol w="2174832">
                  <a:extLst>
                    <a:ext uri="{9D8B030D-6E8A-4147-A177-3AD203B41FA5}">
                      <a16:colId xmlns:a16="http://schemas.microsoft.com/office/drawing/2014/main" val="2830289534"/>
                    </a:ext>
                  </a:extLst>
                </a:gridCol>
                <a:gridCol w="8667339">
                  <a:extLst>
                    <a:ext uri="{9D8B030D-6E8A-4147-A177-3AD203B41FA5}">
                      <a16:colId xmlns:a16="http://schemas.microsoft.com/office/drawing/2014/main" val="4134687082"/>
                    </a:ext>
                  </a:extLst>
                </a:gridCol>
              </a:tblGrid>
              <a:tr h="0">
                <a:tc>
                  <a:txBody>
                    <a:bodyPr/>
                    <a:lstStyle/>
                    <a:p>
                      <a:r>
                        <a:rPr lang="en-US"/>
                        <a:t>Balance Component</a:t>
                      </a:r>
                    </a:p>
                  </a:txBody>
                  <a:tcPr/>
                </a:tc>
                <a:tc>
                  <a:txBody>
                    <a:bodyPr/>
                    <a:lstStyle/>
                    <a:p>
                      <a:r>
                        <a:rPr lang="en-US"/>
                        <a:t>What it does</a:t>
                      </a:r>
                    </a:p>
                  </a:txBody>
                  <a:tcPr/>
                </a:tc>
                <a:extLst>
                  <a:ext uri="{0D108BD9-81ED-4DB2-BD59-A6C34878D82A}">
                    <a16:rowId xmlns:a16="http://schemas.microsoft.com/office/drawing/2014/main" val="1146768657"/>
                  </a:ext>
                </a:extLst>
              </a:tr>
              <a:tr h="370840">
                <a:tc>
                  <a:txBody>
                    <a:bodyPr/>
                    <a:lstStyle/>
                    <a:p>
                      <a:pPr algn="l" fontAlgn="t"/>
                      <a:r>
                        <a:rPr lang="en-US" b="0" i="0">
                          <a:solidFill>
                            <a:srgbClr val="1A1816"/>
                          </a:solidFill>
                          <a:effectLst/>
                        </a:rPr>
                        <a:t>Units of measure</a:t>
                      </a:r>
                    </a:p>
                  </a:txBody>
                  <a:tcPr marL="95250" marR="95250" marT="95250" marB="95250"/>
                </a:tc>
                <a:tc>
                  <a:txBody>
                    <a:bodyPr/>
                    <a:lstStyle/>
                    <a:p>
                      <a:pPr algn="l" fontAlgn="t"/>
                      <a:r>
                        <a:rPr lang="en-US" b="0" i="0">
                          <a:solidFill>
                            <a:srgbClr val="1A1816"/>
                          </a:solidFill>
                          <a:effectLst/>
                        </a:rPr>
                        <a:t>When you create a balance, the predefined units of measure available for selection are:</a:t>
                      </a:r>
                    </a:p>
                    <a:p>
                      <a:pPr marL="297180" algn="l" fontAlgn="t">
                        <a:spcBef>
                          <a:spcPts val="0"/>
                        </a:spcBef>
                        <a:buFont typeface="Arial" panose="020B0604020202020204" pitchFamily="34" charset="0"/>
                        <a:buChar char="•"/>
                      </a:pPr>
                      <a:r>
                        <a:rPr lang="en-US" b="0" i="0">
                          <a:solidFill>
                            <a:srgbClr val="1A1816"/>
                          </a:solidFill>
                          <a:effectLst/>
                        </a:rPr>
                        <a:t>Day</a:t>
                      </a:r>
                    </a:p>
                    <a:p>
                      <a:pPr marL="297180" algn="l" fontAlgn="t">
                        <a:spcBef>
                          <a:spcPts val="0"/>
                        </a:spcBef>
                        <a:buFont typeface="Arial" panose="020B0604020202020204" pitchFamily="34" charset="0"/>
                        <a:buChar char="•"/>
                      </a:pPr>
                      <a:r>
                        <a:rPr lang="en-US" b="0" i="0">
                          <a:solidFill>
                            <a:srgbClr val="1A1816"/>
                          </a:solidFill>
                          <a:effectLst/>
                        </a:rPr>
                        <a:t>Hour (with different combinations of minutes and seconds)</a:t>
                      </a:r>
                    </a:p>
                    <a:p>
                      <a:pPr marL="297180" algn="l" fontAlgn="t">
                        <a:spcBef>
                          <a:spcPts val="0"/>
                        </a:spcBef>
                        <a:buFont typeface="Arial" panose="020B0604020202020204" pitchFamily="34" charset="0"/>
                        <a:buChar char="•"/>
                      </a:pPr>
                      <a:r>
                        <a:rPr lang="en-US" b="0" i="0">
                          <a:solidFill>
                            <a:srgbClr val="1A1816"/>
                          </a:solidFill>
                          <a:effectLst/>
                        </a:rPr>
                        <a:t>Integer</a:t>
                      </a:r>
                    </a:p>
                    <a:p>
                      <a:pPr marL="297180" algn="l" fontAlgn="t">
                        <a:spcBef>
                          <a:spcPts val="0"/>
                        </a:spcBef>
                        <a:buFont typeface="Arial" panose="020B0604020202020204" pitchFamily="34" charset="0"/>
                        <a:buChar char="•"/>
                      </a:pPr>
                      <a:r>
                        <a:rPr lang="en-US" b="0" i="0">
                          <a:solidFill>
                            <a:srgbClr val="1A1816"/>
                          </a:solidFill>
                          <a:effectLst/>
                        </a:rPr>
                        <a:t>Money</a:t>
                      </a:r>
                    </a:p>
                    <a:p>
                      <a:pPr marL="297180" algn="l" fontAlgn="t">
                        <a:spcBef>
                          <a:spcPts val="0"/>
                        </a:spcBef>
                        <a:buFont typeface="Arial" panose="020B0604020202020204" pitchFamily="34" charset="0"/>
                        <a:buChar char="•"/>
                      </a:pPr>
                      <a:r>
                        <a:rPr lang="en-US" b="0" i="0">
                          <a:solidFill>
                            <a:srgbClr val="1A1816"/>
                          </a:solidFill>
                          <a:effectLst/>
                        </a:rPr>
                        <a:t>Number</a:t>
                      </a:r>
                    </a:p>
                    <a:p>
                      <a:pPr algn="l" fontAlgn="t">
                        <a:spcBef>
                          <a:spcPts val="0"/>
                        </a:spcBef>
                      </a:pPr>
                      <a:r>
                        <a:rPr lang="en-US" b="0" i="0">
                          <a:solidFill>
                            <a:srgbClr val="1A1816"/>
                          </a:solidFill>
                          <a:effectLst/>
                        </a:rPr>
                        <a:t>Match the unit of measure of the balance with the unit of measure of the element input values that feed it.</a:t>
                      </a:r>
                    </a:p>
                  </a:txBody>
                  <a:tcPr marL="95250" marR="95250" marT="95250" marB="95250"/>
                </a:tc>
                <a:extLst>
                  <a:ext uri="{0D108BD9-81ED-4DB2-BD59-A6C34878D82A}">
                    <a16:rowId xmlns:a16="http://schemas.microsoft.com/office/drawing/2014/main" val="634258210"/>
                  </a:ext>
                </a:extLst>
              </a:tr>
              <a:tr h="370840">
                <a:tc>
                  <a:txBody>
                    <a:bodyPr/>
                    <a:lstStyle/>
                    <a:p>
                      <a:pPr algn="l" fontAlgn="t"/>
                      <a:r>
                        <a:rPr lang="en-US" b="0" i="0">
                          <a:solidFill>
                            <a:srgbClr val="1A1816"/>
                          </a:solidFill>
                          <a:effectLst/>
                        </a:rPr>
                        <a:t>Base balances</a:t>
                      </a:r>
                    </a:p>
                  </a:txBody>
                  <a:tcPr marL="95250" marR="95250" marT="95250" marB="95250"/>
                </a:tc>
                <a:tc>
                  <a:txBody>
                    <a:bodyPr/>
                    <a:lstStyle/>
                    <a:p>
                      <a:pPr algn="l" fontAlgn="t"/>
                      <a:r>
                        <a:rPr lang="en-US" b="0" i="0">
                          <a:solidFill>
                            <a:srgbClr val="1A1816"/>
                          </a:solidFill>
                          <a:effectLst/>
                        </a:rPr>
                        <a:t>You can specify a base balance when there is a dependent relationship between balances for processing and reporting. For example, Loan Repayment could be the base balance for a Loan Repayment Arrears balance.</a:t>
                      </a:r>
                    </a:p>
                  </a:txBody>
                  <a:tcPr marL="95250" marR="95250" marT="95250" marB="95250"/>
                </a:tc>
                <a:extLst>
                  <a:ext uri="{0D108BD9-81ED-4DB2-BD59-A6C34878D82A}">
                    <a16:rowId xmlns:a16="http://schemas.microsoft.com/office/drawing/2014/main" val="4129913567"/>
                  </a:ext>
                </a:extLst>
              </a:tr>
              <a:tr h="370840">
                <a:tc>
                  <a:txBody>
                    <a:bodyPr/>
                    <a:lstStyle/>
                    <a:p>
                      <a:pPr algn="l" fontAlgn="t"/>
                      <a:r>
                        <a:rPr lang="en-US" b="0" i="0">
                          <a:solidFill>
                            <a:srgbClr val="1A1816"/>
                          </a:solidFill>
                          <a:effectLst/>
                        </a:rPr>
                        <a:t>Defined balance</a:t>
                      </a:r>
                    </a:p>
                  </a:txBody>
                  <a:tcPr marL="95250" marR="95250" marT="95250" marB="95250"/>
                </a:tc>
                <a:tc>
                  <a:txBody>
                    <a:bodyPr/>
                    <a:lstStyle/>
                    <a:p>
                      <a:pPr algn="l" fontAlgn="t"/>
                      <a:r>
                        <a:rPr lang="en-US" b="0" i="0">
                          <a:solidFill>
                            <a:srgbClr val="1A1816"/>
                          </a:solidFill>
                          <a:effectLst/>
                        </a:rPr>
                        <a:t>Name used to identify the combination of the balance type and the balance dimension, such as REGULAR_ASG_TU_YTD. Whenever a balance value is obtained, it's from a defined balance.</a:t>
                      </a:r>
                    </a:p>
                  </a:txBody>
                  <a:tcPr marL="95250" marR="95250" marT="95250" marB="95250"/>
                </a:tc>
                <a:extLst>
                  <a:ext uri="{0D108BD9-81ED-4DB2-BD59-A6C34878D82A}">
                    <a16:rowId xmlns:a16="http://schemas.microsoft.com/office/drawing/2014/main" val="2568372526"/>
                  </a:ext>
                </a:extLst>
              </a:tr>
            </a:tbl>
          </a:graphicData>
        </a:graphic>
      </p:graphicFrame>
    </p:spTree>
    <p:extLst>
      <p:ext uri="{BB962C8B-B14F-4D97-AF65-F5344CB8AC3E}">
        <p14:creationId xmlns:p14="http://schemas.microsoft.com/office/powerpoint/2010/main" val="2933618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498994" y="200162"/>
            <a:ext cx="415748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 Results</a:t>
            </a:r>
          </a:p>
        </p:txBody>
      </p:sp>
      <p:pic>
        <p:nvPicPr>
          <p:cNvPr id="4" name="Picture 3">
            <a:extLst>
              <a:ext uri="{FF2B5EF4-FFF2-40B4-BE49-F238E27FC236}">
                <a16:creationId xmlns:a16="http://schemas.microsoft.com/office/drawing/2014/main" id="{3A0F51C3-0F2F-4681-A89C-4BE0417E5A58}"/>
              </a:ext>
            </a:extLst>
          </p:cNvPr>
          <p:cNvPicPr>
            <a:picLocks noChangeAspect="1"/>
          </p:cNvPicPr>
          <p:nvPr/>
        </p:nvPicPr>
        <p:blipFill>
          <a:blip r:embed="rId2"/>
          <a:stretch>
            <a:fillRect/>
          </a:stretch>
        </p:blipFill>
        <p:spPr>
          <a:xfrm>
            <a:off x="1750422" y="905639"/>
            <a:ext cx="2394858" cy="2118315"/>
          </a:xfrm>
          <a:prstGeom prst="rect">
            <a:avLst/>
          </a:prstGeom>
        </p:spPr>
      </p:pic>
      <p:pic>
        <p:nvPicPr>
          <p:cNvPr id="7" name="Picture 6">
            <a:extLst>
              <a:ext uri="{FF2B5EF4-FFF2-40B4-BE49-F238E27FC236}">
                <a16:creationId xmlns:a16="http://schemas.microsoft.com/office/drawing/2014/main" id="{6ECD7961-CEA9-4302-9E70-37CFC67BE21A}"/>
              </a:ext>
            </a:extLst>
          </p:cNvPr>
          <p:cNvPicPr>
            <a:picLocks noChangeAspect="1"/>
          </p:cNvPicPr>
          <p:nvPr/>
        </p:nvPicPr>
        <p:blipFill>
          <a:blip r:embed="rId3"/>
          <a:stretch>
            <a:fillRect/>
          </a:stretch>
        </p:blipFill>
        <p:spPr>
          <a:xfrm>
            <a:off x="6264612" y="886920"/>
            <a:ext cx="3326350" cy="2118315"/>
          </a:xfrm>
          <a:prstGeom prst="rect">
            <a:avLst/>
          </a:prstGeom>
        </p:spPr>
      </p:pic>
      <p:pic>
        <p:nvPicPr>
          <p:cNvPr id="10" name="Picture 9">
            <a:extLst>
              <a:ext uri="{FF2B5EF4-FFF2-40B4-BE49-F238E27FC236}">
                <a16:creationId xmlns:a16="http://schemas.microsoft.com/office/drawing/2014/main" id="{440E203A-FE24-416F-BB3B-4825AC7446F8}"/>
              </a:ext>
            </a:extLst>
          </p:cNvPr>
          <p:cNvPicPr>
            <a:picLocks noChangeAspect="1"/>
          </p:cNvPicPr>
          <p:nvPr/>
        </p:nvPicPr>
        <p:blipFill>
          <a:blip r:embed="rId4"/>
          <a:stretch>
            <a:fillRect/>
          </a:stretch>
        </p:blipFill>
        <p:spPr>
          <a:xfrm>
            <a:off x="182879" y="3023954"/>
            <a:ext cx="10128070" cy="3177654"/>
          </a:xfrm>
          <a:prstGeom prst="rect">
            <a:avLst/>
          </a:prstGeom>
        </p:spPr>
      </p:pic>
    </p:spTree>
    <p:extLst>
      <p:ext uri="{BB962C8B-B14F-4D97-AF65-F5344CB8AC3E}">
        <p14:creationId xmlns:p14="http://schemas.microsoft.com/office/powerpoint/2010/main" val="1077046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498994" y="200162"/>
            <a:ext cx="415748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 Results</a:t>
            </a:r>
          </a:p>
        </p:txBody>
      </p:sp>
      <p:pic>
        <p:nvPicPr>
          <p:cNvPr id="6" name="Picture 5">
            <a:extLst>
              <a:ext uri="{FF2B5EF4-FFF2-40B4-BE49-F238E27FC236}">
                <a16:creationId xmlns:a16="http://schemas.microsoft.com/office/drawing/2014/main" id="{AF30481E-48C8-4E90-9B0D-DE02011E7480}"/>
              </a:ext>
            </a:extLst>
          </p:cNvPr>
          <p:cNvPicPr>
            <a:picLocks noChangeAspect="1"/>
          </p:cNvPicPr>
          <p:nvPr/>
        </p:nvPicPr>
        <p:blipFill>
          <a:blip r:embed="rId2"/>
          <a:stretch>
            <a:fillRect/>
          </a:stretch>
        </p:blipFill>
        <p:spPr>
          <a:xfrm>
            <a:off x="1006743" y="1031159"/>
            <a:ext cx="10178514" cy="4879812"/>
          </a:xfrm>
          <a:prstGeom prst="rect">
            <a:avLst/>
          </a:prstGeom>
        </p:spPr>
      </p:pic>
    </p:spTree>
    <p:extLst>
      <p:ext uri="{BB962C8B-B14F-4D97-AF65-F5344CB8AC3E}">
        <p14:creationId xmlns:p14="http://schemas.microsoft.com/office/powerpoint/2010/main" val="1905661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Balances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498994" y="200162"/>
            <a:ext cx="4157485"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Balance Results</a:t>
            </a:r>
          </a:p>
        </p:txBody>
      </p:sp>
      <p:pic>
        <p:nvPicPr>
          <p:cNvPr id="4" name="Picture 3">
            <a:extLst>
              <a:ext uri="{FF2B5EF4-FFF2-40B4-BE49-F238E27FC236}">
                <a16:creationId xmlns:a16="http://schemas.microsoft.com/office/drawing/2014/main" id="{411CA146-3159-415C-923F-E4277F423F0F}"/>
              </a:ext>
            </a:extLst>
          </p:cNvPr>
          <p:cNvPicPr>
            <a:picLocks noChangeAspect="1"/>
          </p:cNvPicPr>
          <p:nvPr/>
        </p:nvPicPr>
        <p:blipFill>
          <a:blip r:embed="rId2"/>
          <a:stretch>
            <a:fillRect/>
          </a:stretch>
        </p:blipFill>
        <p:spPr>
          <a:xfrm>
            <a:off x="522514" y="1338631"/>
            <a:ext cx="11146971" cy="2779303"/>
          </a:xfrm>
          <a:prstGeom prst="rect">
            <a:avLst/>
          </a:prstGeom>
        </p:spPr>
      </p:pic>
    </p:spTree>
    <p:extLst>
      <p:ext uri="{BB962C8B-B14F-4D97-AF65-F5344CB8AC3E}">
        <p14:creationId xmlns:p14="http://schemas.microsoft.com/office/powerpoint/2010/main" val="1008487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7B324-C5DD-4CB4-B4EA-32DFA4D573CF}"/>
              </a:ext>
            </a:extLst>
          </p:cNvPr>
          <p:cNvSpPr txBox="1"/>
          <p:nvPr/>
        </p:nvSpPr>
        <p:spPr>
          <a:xfrm>
            <a:off x="914399" y="896983"/>
            <a:ext cx="644067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Questions? Time Check! </a:t>
            </a:r>
          </a:p>
        </p:txBody>
      </p:sp>
      <p:pic>
        <p:nvPicPr>
          <p:cNvPr id="4" name="Graphic 3" descr="Questions">
            <a:extLst>
              <a:ext uri="{FF2B5EF4-FFF2-40B4-BE49-F238E27FC236}">
                <a16:creationId xmlns:a16="http://schemas.microsoft.com/office/drawing/2014/main" id="{4622B2FC-D5B3-43E6-B98C-72759E314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3501" y="2100431"/>
            <a:ext cx="2052918" cy="2052918"/>
          </a:xfrm>
          <a:prstGeom prst="rect">
            <a:avLst/>
          </a:prstGeom>
        </p:spPr>
      </p:pic>
      <p:pic>
        <p:nvPicPr>
          <p:cNvPr id="7" name="Graphic 6" descr="Questions RTL">
            <a:extLst>
              <a:ext uri="{FF2B5EF4-FFF2-40B4-BE49-F238E27FC236}">
                <a16:creationId xmlns:a16="http://schemas.microsoft.com/office/drawing/2014/main" id="{144F3DBD-A0EB-4032-8747-E3A1F526D1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4811" y="3552104"/>
            <a:ext cx="1869109" cy="1869109"/>
          </a:xfrm>
          <a:prstGeom prst="rect">
            <a:avLst/>
          </a:prstGeom>
        </p:spPr>
      </p:pic>
      <p:pic>
        <p:nvPicPr>
          <p:cNvPr id="8" name="Graphic 7" descr="Questions">
            <a:extLst>
              <a:ext uri="{FF2B5EF4-FFF2-40B4-BE49-F238E27FC236}">
                <a16:creationId xmlns:a16="http://schemas.microsoft.com/office/drawing/2014/main" id="{50F64CD4-6A85-4225-B2AF-FFDE15BDC9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2941" y="2100431"/>
            <a:ext cx="2052918" cy="2052918"/>
          </a:xfrm>
          <a:prstGeom prst="rect">
            <a:avLst/>
          </a:prstGeom>
        </p:spPr>
      </p:pic>
      <p:pic>
        <p:nvPicPr>
          <p:cNvPr id="9" name="Graphic 8" descr="Questions RTL">
            <a:extLst>
              <a:ext uri="{FF2B5EF4-FFF2-40B4-BE49-F238E27FC236}">
                <a16:creationId xmlns:a16="http://schemas.microsoft.com/office/drawing/2014/main" id="{EDECD9A0-498B-4F27-9180-A2B81B717B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6096000" y="3691953"/>
            <a:ext cx="1869109" cy="1869109"/>
          </a:xfrm>
          <a:prstGeom prst="rect">
            <a:avLst/>
          </a:prstGeom>
        </p:spPr>
      </p:pic>
      <p:pic>
        <p:nvPicPr>
          <p:cNvPr id="5" name="Graphic 4" descr="Stopwatch">
            <a:extLst>
              <a:ext uri="{FF2B5EF4-FFF2-40B4-BE49-F238E27FC236}">
                <a16:creationId xmlns:a16="http://schemas.microsoft.com/office/drawing/2014/main" id="{112FF878-C02D-4664-BEE7-530298AD0A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96866" y="912816"/>
            <a:ext cx="768243" cy="768243"/>
          </a:xfrm>
          <a:prstGeom prst="rect">
            <a:avLst/>
          </a:prstGeom>
        </p:spPr>
      </p:pic>
    </p:spTree>
    <p:extLst>
      <p:ext uri="{BB962C8B-B14F-4D97-AF65-F5344CB8AC3E}">
        <p14:creationId xmlns:p14="http://schemas.microsoft.com/office/powerpoint/2010/main" val="250057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CC837-B172-419F-BD45-901D037BFE6C}"/>
              </a:ext>
            </a:extLst>
          </p:cNvPr>
          <p:cNvSpPr txBox="1"/>
          <p:nvPr/>
        </p:nvSpPr>
        <p:spPr>
          <a:xfrm>
            <a:off x="954233" y="1590986"/>
            <a:ext cx="684444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Payroll: </a:t>
            </a:r>
            <a:r>
              <a:rPr kumimoji="0" lang="en-US" sz="7200" b="1" i="0" u="none" strike="noStrike" kern="1200" cap="none" spc="0" normalizeH="0" baseline="0" noProof="0">
                <a:ln>
                  <a:noFill/>
                </a:ln>
                <a:solidFill>
                  <a:srgbClr val="7030A0"/>
                </a:solidFill>
                <a:effectLst/>
                <a:uLnTx/>
                <a:uFillTx/>
                <a:latin typeface="Graphik" panose="020B0503030202060203" pitchFamily="34" charset="0"/>
                <a:ea typeface="+mn-ea"/>
                <a:cs typeface="+mn-cs"/>
              </a:rPr>
              <a:t>Object Groups</a:t>
            </a:r>
          </a:p>
        </p:txBody>
      </p:sp>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a:t>
            </a:r>
          </a:p>
        </p:txBody>
      </p:sp>
      <p:sp>
        <p:nvSpPr>
          <p:cNvPr id="4" name="TextBox 3">
            <a:hlinkClick r:id="rId2" action="ppaction://hlinksldjump"/>
            <a:extLst>
              <a:ext uri="{FF2B5EF4-FFF2-40B4-BE49-F238E27FC236}">
                <a16:creationId xmlns:a16="http://schemas.microsoft.com/office/drawing/2014/main" id="{87C6BD5F-AC8B-4F5E-B33C-B9152F432AA1}"/>
              </a:ext>
            </a:extLst>
          </p:cNvPr>
          <p:cNvSpPr txBox="1"/>
          <p:nvPr/>
        </p:nvSpPr>
        <p:spPr>
          <a:xfrm>
            <a:off x="10468302" y="6582506"/>
            <a:ext cx="172369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7030A0"/>
                </a:solidFill>
                <a:effectLst/>
                <a:uLnTx/>
                <a:uFillTx/>
                <a:latin typeface="Graphik" panose="020B0503030202060203" pitchFamily="34" charset="0"/>
                <a:ea typeface="+mn-ea"/>
                <a:cs typeface="Calibri" panose="020F0502020204030204" pitchFamily="34" charset="0"/>
              </a:rPr>
              <a:t>Back to Summary</a:t>
            </a:r>
          </a:p>
        </p:txBody>
      </p:sp>
    </p:spTree>
    <p:extLst>
      <p:ext uri="{BB962C8B-B14F-4D97-AF65-F5344CB8AC3E}">
        <p14:creationId xmlns:p14="http://schemas.microsoft.com/office/powerpoint/2010/main" val="2458340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16F0F9-3FDF-4FEC-B383-1B38ACFB2006}"/>
              </a:ext>
            </a:extLst>
          </p:cNvPr>
          <p:cNvSpPr txBox="1"/>
          <p:nvPr/>
        </p:nvSpPr>
        <p:spPr>
          <a:xfrm>
            <a:off x="914399" y="731883"/>
            <a:ext cx="384663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Object Groups</a:t>
            </a:r>
          </a:p>
        </p:txBody>
      </p:sp>
      <p:sp>
        <p:nvSpPr>
          <p:cNvPr id="5" name="TextBox 4">
            <a:extLst>
              <a:ext uri="{FF2B5EF4-FFF2-40B4-BE49-F238E27FC236}">
                <a16:creationId xmlns:a16="http://schemas.microsoft.com/office/drawing/2014/main" id="{4CA467EF-069A-45EC-A74F-890D2DA8B2F1}"/>
              </a:ext>
            </a:extLst>
          </p:cNvPr>
          <p:cNvSpPr txBox="1"/>
          <p:nvPr/>
        </p:nvSpPr>
        <p:spPr>
          <a:xfrm>
            <a:off x="388420" y="1562880"/>
            <a:ext cx="7041304" cy="4401205"/>
          </a:xfrm>
          <a:prstGeom prst="rect">
            <a:avLst/>
          </a:prstGeom>
          <a:noFill/>
        </p:spPr>
        <p:txBody>
          <a:bodyPr wrap="square" rtlCol="0">
            <a:spAutoFit/>
          </a:bodyPr>
          <a:lstStyle/>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2800">
                <a:solidFill>
                  <a:prstClr val="black"/>
                </a:solidFill>
                <a:latin typeface="Calibri" panose="020F0502020204030204" pitchFamily="34" charset="0"/>
                <a:cs typeface="Calibri" panose="020F0502020204030204" pitchFamily="34" charset="0"/>
              </a:rPr>
              <a:t>Subsets of elements or persons that can be used to limit processing or reporting</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You can define one of these object groups.</a:t>
            </a:r>
          </a:p>
          <a:p>
            <a:pPr marL="742950" lvl="1" indent="-285750" fontAlgn="ctr">
              <a:buFont typeface="Arial" panose="020B0604020202020204" pitchFamily="34" charset="0"/>
              <a:buChar cha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Element</a:t>
            </a:r>
          </a:p>
          <a:p>
            <a:pPr marL="742950" lvl="1" indent="-285750" fontAlgn="ctr">
              <a:buFont typeface="Arial" panose="020B0604020202020204" pitchFamily="34" charset="0"/>
              <a:buChar cha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Payroll Relationship</a:t>
            </a:r>
          </a:p>
          <a:p>
            <a:pPr marL="742950" lvl="1" indent="-285750" fontAlgn="ctr">
              <a:buFont typeface="Arial" panose="020B0604020202020204" pitchFamily="34" charset="0"/>
              <a:buChar cha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Work Relationship</a:t>
            </a:r>
          </a:p>
          <a:p>
            <a:pPr marL="742950" lvl="1" indent="-285750" fontAlgn="ctr">
              <a:buFont typeface="Arial" panose="020B0604020202020204" pitchFamily="34" charset="0"/>
              <a:buChar cha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Process Information Group</a:t>
            </a:r>
          </a:p>
          <a:p>
            <a:pPr marL="742950" lvl="1" indent="-285750" fontAlgn="ctr">
              <a:buFont typeface="Arial" panose="020B0604020202020204" pitchFamily="34" charset="0"/>
              <a:buChar char="•"/>
            </a:pPr>
            <a:r>
              <a:rPr lang="en-US" sz="2800">
                <a:solidFill>
                  <a:prstClr val="black"/>
                </a:solidFill>
                <a:latin typeface="Calibri" panose="020F0502020204030204" pitchFamily="34" charset="0"/>
                <a:cs typeface="Calibri" panose="020F0502020204030204" pitchFamily="34" charset="0"/>
              </a:rPr>
              <a:t>Deduction Card Group</a:t>
            </a:r>
          </a:p>
          <a:p>
            <a:pPr marL="285750" indent="-285750" fontAlgn="ctr">
              <a:buFont typeface="Arial" panose="020B0604020202020204" pitchFamily="34" charset="0"/>
              <a:buChar cha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Navigator &gt; My Client Groups &gt; Payroll &gt; Object Groups </a:t>
            </a:r>
          </a:p>
        </p:txBody>
      </p:sp>
      <p:sp>
        <p:nvSpPr>
          <p:cNvPr id="8" name="TextBox 7">
            <a:extLst>
              <a:ext uri="{FF2B5EF4-FFF2-40B4-BE49-F238E27FC236}">
                <a16:creationId xmlns:a16="http://schemas.microsoft.com/office/drawing/2014/main" id="{71BDCC14-A7DB-4E6A-8E3C-89E68DF9B46C}"/>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 Object Groups</a:t>
            </a:r>
          </a:p>
        </p:txBody>
      </p:sp>
      <p:pic>
        <p:nvPicPr>
          <p:cNvPr id="3" name="Picture 2">
            <a:extLst>
              <a:ext uri="{FF2B5EF4-FFF2-40B4-BE49-F238E27FC236}">
                <a16:creationId xmlns:a16="http://schemas.microsoft.com/office/drawing/2014/main" id="{41C4600D-6446-4784-A6FB-3BA9CCC428FF}"/>
              </a:ext>
            </a:extLst>
          </p:cNvPr>
          <p:cNvPicPr>
            <a:picLocks noChangeAspect="1"/>
          </p:cNvPicPr>
          <p:nvPr/>
        </p:nvPicPr>
        <p:blipFill>
          <a:blip r:embed="rId2"/>
          <a:stretch>
            <a:fillRect/>
          </a:stretch>
        </p:blipFill>
        <p:spPr>
          <a:xfrm>
            <a:off x="6610007" y="3126608"/>
            <a:ext cx="4915586" cy="2724530"/>
          </a:xfrm>
          <a:prstGeom prst="rect">
            <a:avLst/>
          </a:prstGeom>
        </p:spPr>
      </p:pic>
    </p:spTree>
    <p:extLst>
      <p:ext uri="{BB962C8B-B14F-4D97-AF65-F5344CB8AC3E}">
        <p14:creationId xmlns:p14="http://schemas.microsoft.com/office/powerpoint/2010/main" val="699964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CC837-B172-419F-BD45-901D037BFE6C}"/>
              </a:ext>
            </a:extLst>
          </p:cNvPr>
          <p:cNvSpPr txBox="1"/>
          <p:nvPr/>
        </p:nvSpPr>
        <p:spPr>
          <a:xfrm>
            <a:off x="954233" y="1590986"/>
            <a:ext cx="7929994"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Payroll: </a:t>
            </a:r>
            <a:r>
              <a:rPr kumimoji="0" lang="en-US" sz="7200" b="1" i="0" u="none" strike="noStrike" kern="1200" cap="none" spc="0" normalizeH="0" baseline="0" noProof="0">
                <a:ln>
                  <a:noFill/>
                </a:ln>
                <a:solidFill>
                  <a:srgbClr val="7030A0"/>
                </a:solidFill>
                <a:effectLst/>
                <a:uLnTx/>
                <a:uFillTx/>
                <a:latin typeface="Graphik" panose="020B0503030202060203" pitchFamily="34" charset="0"/>
                <a:ea typeface="+mn-ea"/>
                <a:cs typeface="+mn-cs"/>
              </a:rPr>
              <a:t>Payroll Process Configuration Group</a:t>
            </a:r>
          </a:p>
        </p:txBody>
      </p:sp>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a:t>
            </a:r>
          </a:p>
        </p:txBody>
      </p:sp>
      <p:sp>
        <p:nvSpPr>
          <p:cNvPr id="4" name="TextBox 3">
            <a:hlinkClick r:id="rId2" action="ppaction://hlinksldjump"/>
            <a:extLst>
              <a:ext uri="{FF2B5EF4-FFF2-40B4-BE49-F238E27FC236}">
                <a16:creationId xmlns:a16="http://schemas.microsoft.com/office/drawing/2014/main" id="{87C6BD5F-AC8B-4F5E-B33C-B9152F432AA1}"/>
              </a:ext>
            </a:extLst>
          </p:cNvPr>
          <p:cNvSpPr txBox="1"/>
          <p:nvPr/>
        </p:nvSpPr>
        <p:spPr>
          <a:xfrm>
            <a:off x="10468302" y="6582506"/>
            <a:ext cx="172369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7030A0"/>
                </a:solidFill>
                <a:effectLst/>
                <a:uLnTx/>
                <a:uFillTx/>
                <a:latin typeface="Graphik" panose="020B0503030202060203" pitchFamily="34" charset="0"/>
                <a:ea typeface="+mn-ea"/>
                <a:cs typeface="Calibri" panose="020F0502020204030204" pitchFamily="34" charset="0"/>
              </a:rPr>
              <a:t>Back to Summary</a:t>
            </a:r>
          </a:p>
        </p:txBody>
      </p:sp>
    </p:spTree>
    <p:extLst>
      <p:ext uri="{BB962C8B-B14F-4D97-AF65-F5344CB8AC3E}">
        <p14:creationId xmlns:p14="http://schemas.microsoft.com/office/powerpoint/2010/main" val="3668836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16F0F9-3FDF-4FEC-B383-1B38ACFB2006}"/>
              </a:ext>
            </a:extLst>
          </p:cNvPr>
          <p:cNvSpPr txBox="1"/>
          <p:nvPr/>
        </p:nvSpPr>
        <p:spPr>
          <a:xfrm>
            <a:off x="388421" y="731883"/>
            <a:ext cx="81407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a:solidFill>
                  <a:srgbClr val="7030A0"/>
                </a:solidFill>
                <a:latin typeface="Calibri" panose="020F0502020204030204" pitchFamily="34" charset="0"/>
                <a:cs typeface="Calibri" panose="020F0502020204030204" pitchFamily="34" charset="0"/>
              </a:rPr>
              <a:t>Payroll Process Configuration</a:t>
            </a:r>
            <a:endPar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4CA467EF-069A-45EC-A74F-890D2DA8B2F1}"/>
              </a:ext>
            </a:extLst>
          </p:cNvPr>
          <p:cNvSpPr txBox="1"/>
          <p:nvPr/>
        </p:nvSpPr>
        <p:spPr>
          <a:xfrm>
            <a:off x="388420" y="1562880"/>
            <a:ext cx="7041304" cy="2677656"/>
          </a:xfrm>
          <a:prstGeom prst="rect">
            <a:avLst/>
          </a:prstGeom>
          <a:noFill/>
        </p:spPr>
        <p:txBody>
          <a:bodyPr wrap="square" rtlCol="0">
            <a:spAutoFit/>
          </a:bodyPr>
          <a:lstStyle/>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2800">
                <a:solidFill>
                  <a:prstClr val="black"/>
                </a:solidFill>
                <a:latin typeface="Calibri" panose="020F0502020204030204" pitchFamily="34" charset="0"/>
                <a:cs typeface="Calibri" panose="020F0502020204030204" pitchFamily="34" charset="0"/>
              </a:rPr>
              <a:t>Provides sets of processing parameters, primarily related to logging and performance</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2800">
                <a:solidFill>
                  <a:prstClr val="black"/>
                </a:solidFill>
                <a:latin typeface="Calibri" panose="020F0502020204030204" pitchFamily="34" charset="0"/>
                <a:cs typeface="Calibri" panose="020F0502020204030204" pitchFamily="34" charset="0"/>
              </a:rPr>
              <a:t>If you do not select a PCG, the process will use the parameters in the DEFAULT section</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2800">
                <a:solidFill>
                  <a:prstClr val="black"/>
                </a:solidFill>
                <a:latin typeface="Calibri" panose="020F0502020204030204" pitchFamily="34" charset="0"/>
                <a:cs typeface="Calibri" panose="020F0502020204030204" pitchFamily="34" charset="0"/>
              </a:rPr>
              <a:t>Home</a:t>
            </a: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&gt; My Client Groups &gt; Payroll Process Configuration</a:t>
            </a:r>
          </a:p>
        </p:txBody>
      </p:sp>
      <p:sp>
        <p:nvSpPr>
          <p:cNvPr id="8" name="TextBox 7">
            <a:extLst>
              <a:ext uri="{FF2B5EF4-FFF2-40B4-BE49-F238E27FC236}">
                <a16:creationId xmlns:a16="http://schemas.microsoft.com/office/drawing/2014/main" id="{71BDCC14-A7DB-4E6A-8E3C-89E68DF9B46C}"/>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 Payroll Process Configuration</a:t>
            </a:r>
          </a:p>
        </p:txBody>
      </p:sp>
    </p:spTree>
    <p:extLst>
      <p:ext uri="{BB962C8B-B14F-4D97-AF65-F5344CB8AC3E}">
        <p14:creationId xmlns:p14="http://schemas.microsoft.com/office/powerpoint/2010/main" val="722372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16F0F9-3FDF-4FEC-B383-1B38ACFB2006}"/>
              </a:ext>
            </a:extLst>
          </p:cNvPr>
          <p:cNvSpPr txBox="1"/>
          <p:nvPr/>
        </p:nvSpPr>
        <p:spPr>
          <a:xfrm>
            <a:off x="388421" y="731883"/>
            <a:ext cx="81407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a:solidFill>
                  <a:srgbClr val="7030A0"/>
                </a:solidFill>
                <a:latin typeface="Calibri" panose="020F0502020204030204" pitchFamily="34" charset="0"/>
                <a:cs typeface="Calibri" panose="020F0502020204030204" pitchFamily="34" charset="0"/>
              </a:rPr>
              <a:t>Payroll Process Configuration</a:t>
            </a:r>
            <a:endPar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71BDCC14-A7DB-4E6A-8E3C-89E68DF9B46C}"/>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 | Payroll Process Configuration</a:t>
            </a:r>
          </a:p>
        </p:txBody>
      </p:sp>
      <p:pic>
        <p:nvPicPr>
          <p:cNvPr id="3" name="Picture 2">
            <a:extLst>
              <a:ext uri="{FF2B5EF4-FFF2-40B4-BE49-F238E27FC236}">
                <a16:creationId xmlns:a16="http://schemas.microsoft.com/office/drawing/2014/main" id="{20630B8E-F924-4456-8D7C-D7199E30D001}"/>
              </a:ext>
            </a:extLst>
          </p:cNvPr>
          <p:cNvPicPr>
            <a:picLocks noChangeAspect="1"/>
          </p:cNvPicPr>
          <p:nvPr/>
        </p:nvPicPr>
        <p:blipFill>
          <a:blip r:embed="rId2"/>
          <a:stretch>
            <a:fillRect/>
          </a:stretch>
        </p:blipFill>
        <p:spPr>
          <a:xfrm>
            <a:off x="168612" y="3961095"/>
            <a:ext cx="12192000" cy="2427154"/>
          </a:xfrm>
          <a:prstGeom prst="rect">
            <a:avLst/>
          </a:prstGeom>
          <a:ln>
            <a:solidFill>
              <a:schemeClr val="tx1"/>
            </a:solidFill>
          </a:ln>
        </p:spPr>
      </p:pic>
      <p:pic>
        <p:nvPicPr>
          <p:cNvPr id="4" name="Picture 3">
            <a:extLst>
              <a:ext uri="{FF2B5EF4-FFF2-40B4-BE49-F238E27FC236}">
                <a16:creationId xmlns:a16="http://schemas.microsoft.com/office/drawing/2014/main" id="{40040FA8-B8D3-4B54-BA51-7208C7A4CCBA}"/>
              </a:ext>
            </a:extLst>
          </p:cNvPr>
          <p:cNvPicPr>
            <a:picLocks noChangeAspect="1"/>
          </p:cNvPicPr>
          <p:nvPr/>
        </p:nvPicPr>
        <p:blipFill>
          <a:blip r:embed="rId3"/>
          <a:stretch>
            <a:fillRect/>
          </a:stretch>
        </p:blipFill>
        <p:spPr>
          <a:xfrm>
            <a:off x="4326509" y="1483421"/>
            <a:ext cx="3876205" cy="2743349"/>
          </a:xfrm>
          <a:prstGeom prst="rect">
            <a:avLst/>
          </a:prstGeom>
          <a:ln>
            <a:solidFill>
              <a:schemeClr val="tx1"/>
            </a:solidFill>
          </a:ln>
        </p:spPr>
      </p:pic>
    </p:spTree>
    <p:extLst>
      <p:ext uri="{BB962C8B-B14F-4D97-AF65-F5344CB8AC3E}">
        <p14:creationId xmlns:p14="http://schemas.microsoft.com/office/powerpoint/2010/main" val="2196302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57645" y="676932"/>
            <a:ext cx="5608010"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Element Input Values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9" y="1727980"/>
            <a:ext cx="4685212" cy="3693319"/>
          </a:xfrm>
          <a:prstGeom prst="rect">
            <a:avLst/>
          </a:prstGeom>
          <a:noFill/>
        </p:spPr>
        <p:txBody>
          <a:bodyPr wrap="square" rtlCol="0">
            <a:spAutoFit/>
          </a:bodyPr>
          <a:lstStyle/>
          <a:p>
            <a:pPr marL="285750" indent="-285750" algn="l">
              <a:buFont typeface="Wingdings" panose="05000000000000000000" pitchFamily="2" charset="2"/>
              <a:buChar char="Ø"/>
            </a:pPr>
            <a:r>
              <a:rPr lang="en-US" b="0" i="0">
                <a:effectLst/>
              </a:rPr>
              <a:t>An </a:t>
            </a:r>
            <a:r>
              <a:rPr lang="en-US" b="0" i="0" strike="noStrike">
                <a:effectLst/>
              </a:rPr>
              <a:t>element's input values</a:t>
            </a:r>
            <a:r>
              <a:rPr lang="en-US" b="0" i="0">
                <a:effectLst/>
              </a:rPr>
              <a:t> define the entry values available on each </a:t>
            </a:r>
            <a:r>
              <a:rPr lang="en-US" b="0" i="0">
                <a:solidFill>
                  <a:srgbClr val="1A1816"/>
                </a:solidFill>
                <a:effectLst/>
              </a:rPr>
              <a:t>entry of an element. Each input value has a unit of measure, such as money or date. Input values can include validations and conditions to control the data entry of the element entry assigned to a person</a:t>
            </a:r>
          </a:p>
          <a:p>
            <a:pPr marL="285750" indent="-285750" algn="l">
              <a:buFont typeface="Wingdings" panose="05000000000000000000" pitchFamily="2" charset="2"/>
              <a:buChar char="Ø"/>
            </a:pPr>
            <a:endParaRPr lang="en-US" b="0" i="0">
              <a:solidFill>
                <a:srgbClr val="1A1816"/>
              </a:solidFill>
              <a:effectLst/>
            </a:endParaRPr>
          </a:p>
          <a:p>
            <a:pPr marL="285750" indent="-285750" algn="l">
              <a:buFont typeface="Wingdings" panose="05000000000000000000" pitchFamily="2" charset="2"/>
              <a:buChar char="Ø"/>
            </a:pPr>
            <a:r>
              <a:rPr lang="en-US" b="0" i="0">
                <a:solidFill>
                  <a:srgbClr val="1A1816"/>
                </a:solidFill>
                <a:effectLst/>
                <a:latin typeface="Oracle Sans"/>
              </a:rPr>
              <a:t>When you create an element, some input values are created automatically depending on your country extension and the element classification. You can create additional input values for any element, as needed.</a:t>
            </a:r>
            <a:endParaRPr lang="en-US" b="0" i="0">
              <a:solidFill>
                <a:srgbClr val="1A1816"/>
              </a:solidFill>
              <a:effectLst/>
            </a:endParaRPr>
          </a:p>
        </p:txBody>
      </p:sp>
      <p:pic>
        <p:nvPicPr>
          <p:cNvPr id="7" name="Picture 6">
            <a:extLst>
              <a:ext uri="{FF2B5EF4-FFF2-40B4-BE49-F238E27FC236}">
                <a16:creationId xmlns:a16="http://schemas.microsoft.com/office/drawing/2014/main" id="{24CED9DD-C6D6-46FB-8761-53436D11DF50}"/>
              </a:ext>
            </a:extLst>
          </p:cNvPr>
          <p:cNvPicPr>
            <a:picLocks noChangeAspect="1"/>
          </p:cNvPicPr>
          <p:nvPr/>
        </p:nvPicPr>
        <p:blipFill>
          <a:blip r:embed="rId2"/>
          <a:stretch>
            <a:fillRect/>
          </a:stretch>
        </p:blipFill>
        <p:spPr>
          <a:xfrm>
            <a:off x="6264612" y="1507929"/>
            <a:ext cx="3773798" cy="4247317"/>
          </a:xfrm>
          <a:prstGeom prst="rect">
            <a:avLst/>
          </a:prstGeom>
        </p:spPr>
      </p:pic>
    </p:spTree>
    <p:extLst>
      <p:ext uri="{BB962C8B-B14F-4D97-AF65-F5344CB8AC3E}">
        <p14:creationId xmlns:p14="http://schemas.microsoft.com/office/powerpoint/2010/main" val="3136484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7B324-C5DD-4CB4-B4EA-32DFA4D573CF}"/>
              </a:ext>
            </a:extLst>
          </p:cNvPr>
          <p:cNvSpPr txBox="1"/>
          <p:nvPr/>
        </p:nvSpPr>
        <p:spPr>
          <a:xfrm>
            <a:off x="914399" y="896983"/>
            <a:ext cx="68961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Activity 1.1 </a:t>
            </a:r>
            <a:r>
              <a:rPr kumimoji="0" lang="fr-FR"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 Payroll </a:t>
            </a:r>
            <a:r>
              <a:rPr kumimoji="0" lang="fr-FR" sz="4800" b="1" i="0" u="none" strike="noStrike" kern="1200" cap="none" spc="0" normalizeH="0" baseline="0" noProof="0" err="1">
                <a:ln>
                  <a:noFill/>
                </a:ln>
                <a:solidFill>
                  <a:srgbClr val="7030A0"/>
                </a:solidFill>
                <a:effectLst/>
                <a:uLnTx/>
                <a:uFillTx/>
                <a:latin typeface="Calibri" panose="020F0502020204030204" pitchFamily="34" charset="0"/>
                <a:ea typeface="+mn-ea"/>
                <a:cs typeface="Calibri" panose="020F0502020204030204" pitchFamily="34" charset="0"/>
              </a:rPr>
              <a:t>Objects</a:t>
            </a:r>
            <a:r>
              <a:rPr kumimoji="0" lang="fr-FR"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 Configuration</a:t>
            </a:r>
            <a:endPar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42797095-D9CA-4B7D-8BBB-9BA8B7F4B2B0}"/>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a:t>
            </a:r>
          </a:p>
        </p:txBody>
      </p:sp>
      <p:pic>
        <p:nvPicPr>
          <p:cNvPr id="22" name="Graphic 21" descr="Puzzle">
            <a:extLst>
              <a:ext uri="{FF2B5EF4-FFF2-40B4-BE49-F238E27FC236}">
                <a16:creationId xmlns:a16="http://schemas.microsoft.com/office/drawing/2014/main" id="{73971B37-0A90-4F84-9797-87A49F4F8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33320">
            <a:off x="210015" y="587886"/>
            <a:ext cx="914400" cy="914400"/>
          </a:xfrm>
          <a:prstGeom prst="rect">
            <a:avLst/>
          </a:prstGeom>
        </p:spPr>
      </p:pic>
    </p:spTree>
    <p:extLst>
      <p:ext uri="{BB962C8B-B14F-4D97-AF65-F5344CB8AC3E}">
        <p14:creationId xmlns:p14="http://schemas.microsoft.com/office/powerpoint/2010/main" val="1653138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7B324-C5DD-4CB4-B4EA-32DFA4D573CF}"/>
              </a:ext>
            </a:extLst>
          </p:cNvPr>
          <p:cNvSpPr txBox="1"/>
          <p:nvPr/>
        </p:nvSpPr>
        <p:spPr>
          <a:xfrm>
            <a:off x="914399" y="896983"/>
            <a:ext cx="689610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Activity 1.2 </a:t>
            </a:r>
            <a:r>
              <a:rPr kumimoji="0" lang="fr-FR"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 Run simple Payroll Calculation</a:t>
            </a:r>
            <a:endPar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42797095-D9CA-4B7D-8BBB-9BA8B7F4B2B0}"/>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a:t>
            </a:r>
          </a:p>
        </p:txBody>
      </p:sp>
      <p:pic>
        <p:nvPicPr>
          <p:cNvPr id="22" name="Graphic 21" descr="Puzzle">
            <a:extLst>
              <a:ext uri="{FF2B5EF4-FFF2-40B4-BE49-F238E27FC236}">
                <a16:creationId xmlns:a16="http://schemas.microsoft.com/office/drawing/2014/main" id="{73971B37-0A90-4F84-9797-87A49F4F8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33320">
            <a:off x="220404" y="580376"/>
            <a:ext cx="914400" cy="914400"/>
          </a:xfrm>
          <a:prstGeom prst="rect">
            <a:avLst/>
          </a:prstGeom>
        </p:spPr>
      </p:pic>
    </p:spTree>
    <p:extLst>
      <p:ext uri="{BB962C8B-B14F-4D97-AF65-F5344CB8AC3E}">
        <p14:creationId xmlns:p14="http://schemas.microsoft.com/office/powerpoint/2010/main" val="1367487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EA57CE-3916-4055-949D-048D1A01A7B9}"/>
              </a:ext>
            </a:extLst>
          </p:cNvPr>
          <p:cNvSpPr txBox="1"/>
          <p:nvPr/>
        </p:nvSpPr>
        <p:spPr>
          <a:xfrm>
            <a:off x="901680" y="1765927"/>
            <a:ext cx="74225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References</a:t>
            </a:r>
            <a:endParaRPr kumimoji="0" lang="en-US" sz="7200" b="1" i="0" u="none" strike="noStrike" kern="1200" cap="none" spc="0" normalizeH="0" baseline="0" noProof="0">
              <a:ln>
                <a:noFill/>
              </a:ln>
              <a:solidFill>
                <a:srgbClr val="7030A0"/>
              </a:solidFill>
              <a:effectLst/>
              <a:uLnTx/>
              <a:uFillTx/>
              <a:latin typeface="Graphik" panose="020B0503030202060203" pitchFamily="34" charset="0"/>
              <a:ea typeface="+mn-ea"/>
              <a:cs typeface="+mn-cs"/>
            </a:endParaRPr>
          </a:p>
        </p:txBody>
      </p:sp>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Payroll</a:t>
            </a:r>
          </a:p>
        </p:txBody>
      </p:sp>
      <p:sp>
        <p:nvSpPr>
          <p:cNvPr id="4" name="TextBox 3">
            <a:hlinkClick r:id="rId2" action="ppaction://hlinksldjump"/>
            <a:extLst>
              <a:ext uri="{FF2B5EF4-FFF2-40B4-BE49-F238E27FC236}">
                <a16:creationId xmlns:a16="http://schemas.microsoft.com/office/drawing/2014/main" id="{403ACDF4-406A-41B2-B2DD-F9E48CA97A00}"/>
              </a:ext>
            </a:extLst>
          </p:cNvPr>
          <p:cNvSpPr txBox="1"/>
          <p:nvPr/>
        </p:nvSpPr>
        <p:spPr>
          <a:xfrm>
            <a:off x="10468302" y="6582506"/>
            <a:ext cx="172369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7030A0"/>
                </a:solidFill>
                <a:effectLst/>
                <a:uLnTx/>
                <a:uFillTx/>
                <a:latin typeface="Graphik" panose="020B0503030202060203" pitchFamily="34" charset="0"/>
                <a:ea typeface="+mn-ea"/>
                <a:cs typeface="Calibri" panose="020F0502020204030204" pitchFamily="34" charset="0"/>
              </a:rPr>
              <a:t>Back to Summary</a:t>
            </a:r>
          </a:p>
        </p:txBody>
      </p:sp>
    </p:spTree>
    <p:extLst>
      <p:ext uri="{BB962C8B-B14F-4D97-AF65-F5344CB8AC3E}">
        <p14:creationId xmlns:p14="http://schemas.microsoft.com/office/powerpoint/2010/main" val="1883901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16F0F9-3FDF-4FEC-B383-1B38ACFB2006}"/>
              </a:ext>
            </a:extLst>
          </p:cNvPr>
          <p:cNvSpPr txBox="1"/>
          <p:nvPr/>
        </p:nvSpPr>
        <p:spPr>
          <a:xfrm>
            <a:off x="914399" y="731883"/>
            <a:ext cx="224933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Security</a:t>
            </a:r>
          </a:p>
        </p:txBody>
      </p:sp>
      <p:sp>
        <p:nvSpPr>
          <p:cNvPr id="5" name="TextBox 4">
            <a:extLst>
              <a:ext uri="{FF2B5EF4-FFF2-40B4-BE49-F238E27FC236}">
                <a16:creationId xmlns:a16="http://schemas.microsoft.com/office/drawing/2014/main" id="{4CA467EF-069A-45EC-A74F-890D2DA8B2F1}"/>
              </a:ext>
            </a:extLst>
          </p:cNvPr>
          <p:cNvSpPr txBox="1"/>
          <p:nvPr/>
        </p:nvSpPr>
        <p:spPr>
          <a:xfrm>
            <a:off x="620892" y="1562880"/>
            <a:ext cx="8184444" cy="461664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Benefits Administrator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Benefits Manager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Compensation Administrator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Human Capital Management Application Administrator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Human Resource Specialist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Payroll Manager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Payroll Administrator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Job Roles must inherit the Fast Formula View Duty and/or Fast Formula Management Duty roles.</a:t>
            </a:r>
          </a:p>
        </p:txBody>
      </p:sp>
      <p:sp>
        <p:nvSpPr>
          <p:cNvPr id="7" name="TextBox 6">
            <a:extLst>
              <a:ext uri="{FF2B5EF4-FFF2-40B4-BE49-F238E27FC236}">
                <a16:creationId xmlns:a16="http://schemas.microsoft.com/office/drawing/2014/main" id="{24B419AD-5AEF-4E3A-8299-6260B5E0ECEF}"/>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Fast Formula | References</a:t>
            </a:r>
          </a:p>
        </p:txBody>
      </p:sp>
    </p:spTree>
    <p:extLst>
      <p:ext uri="{BB962C8B-B14F-4D97-AF65-F5344CB8AC3E}">
        <p14:creationId xmlns:p14="http://schemas.microsoft.com/office/powerpoint/2010/main" val="984892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7B324-C5DD-4CB4-B4EA-32DFA4D573CF}"/>
              </a:ext>
            </a:extLst>
          </p:cNvPr>
          <p:cNvSpPr txBox="1"/>
          <p:nvPr/>
        </p:nvSpPr>
        <p:spPr>
          <a:xfrm>
            <a:off x="914399" y="896983"/>
            <a:ext cx="146033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t>Links</a:t>
            </a:r>
          </a:p>
        </p:txBody>
      </p:sp>
      <p:sp>
        <p:nvSpPr>
          <p:cNvPr id="5" name="TextBox 4">
            <a:extLst>
              <a:ext uri="{FF2B5EF4-FFF2-40B4-BE49-F238E27FC236}">
                <a16:creationId xmlns:a16="http://schemas.microsoft.com/office/drawing/2014/main" id="{42797095-D9CA-4B7D-8BBB-9BA8B7F4B2B0}"/>
              </a:ext>
            </a:extLst>
          </p:cNvPr>
          <p:cNvSpPr txBox="1"/>
          <p:nvPr/>
        </p:nvSpPr>
        <p:spPr>
          <a:xfrm>
            <a:off x="97275" y="87549"/>
            <a:ext cx="6167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Fast Formula | References</a:t>
            </a:r>
          </a:p>
        </p:txBody>
      </p:sp>
      <p:sp>
        <p:nvSpPr>
          <p:cNvPr id="4" name="TextBox 3">
            <a:extLst>
              <a:ext uri="{FF2B5EF4-FFF2-40B4-BE49-F238E27FC236}">
                <a16:creationId xmlns:a16="http://schemas.microsoft.com/office/drawing/2014/main" id="{0580B39D-8936-46F8-9C5C-1E59EFEDD517}"/>
              </a:ext>
            </a:extLst>
          </p:cNvPr>
          <p:cNvSpPr txBox="1"/>
          <p:nvPr/>
        </p:nvSpPr>
        <p:spPr>
          <a:xfrm>
            <a:off x="620892" y="1727980"/>
            <a:ext cx="8184444"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2"/>
              </a:rPr>
              <a:t>Understand Payroll Concepts</a:t>
            </a:r>
            <a:endPar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3"/>
              </a:rPr>
              <a:t>Set up payroll process 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3"/>
              </a:rPr>
              <a:t>Fast Formula User Guide</a:t>
            </a:r>
            <a:endPar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4"/>
              </a:rPr>
              <a:t>Using fast formula.pdf</a:t>
            </a:r>
            <a:endPar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5"/>
              </a:rPr>
              <a:t>Tables and Views</a:t>
            </a:r>
            <a:endPar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465718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85245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637574" y="822796"/>
            <a:ext cx="6131807"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Status Processing Rules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indent="-285750">
              <a:buFont typeface="Wingdings" panose="05000000000000000000" pitchFamily="2" charset="2"/>
              <a:buChar char="Ø"/>
            </a:pPr>
            <a:endParaRPr lang="en-US" b="0" i="0">
              <a:solidFill>
                <a:srgbClr val="1A1816"/>
              </a:solidFill>
              <a:effectLst/>
            </a:endParaRPr>
          </a:p>
        </p:txBody>
      </p:sp>
      <p:sp>
        <p:nvSpPr>
          <p:cNvPr id="9" name="TextBox 8">
            <a:extLst>
              <a:ext uri="{FF2B5EF4-FFF2-40B4-BE49-F238E27FC236}">
                <a16:creationId xmlns:a16="http://schemas.microsoft.com/office/drawing/2014/main" id="{EBABF72A-6421-4C90-8992-83ECBF30BFF3}"/>
              </a:ext>
            </a:extLst>
          </p:cNvPr>
          <p:cNvSpPr txBox="1"/>
          <p:nvPr/>
        </p:nvSpPr>
        <p:spPr>
          <a:xfrm>
            <a:off x="766612" y="1792808"/>
            <a:ext cx="7045237" cy="1754326"/>
          </a:xfrm>
          <a:prstGeom prst="rect">
            <a:avLst/>
          </a:prstGeom>
          <a:noFill/>
        </p:spPr>
        <p:txBody>
          <a:bodyPr wrap="square" rtlCol="0">
            <a:spAutoFit/>
          </a:bodyPr>
          <a:lstStyle/>
          <a:p>
            <a:pPr lvl="1"/>
            <a:r>
              <a:rPr lang="en-US"/>
              <a:t>Formulas define many of the rules that control the processing of an element. A processing rule specifies which formula to use based on a person's assignment status. It also defines rules to apply to the results the formula returns. For example, one result might update the input value for a different element. Another result might issue a warning, or assign an end date to a recurring entry</a:t>
            </a:r>
            <a:endParaRPr lang="en-US" b="0" i="0">
              <a:solidFill>
                <a:srgbClr val="1A1816"/>
              </a:solidFill>
              <a:effectLst/>
              <a:latin typeface="Oracle Sans"/>
            </a:endParaRPr>
          </a:p>
        </p:txBody>
      </p:sp>
    </p:spTree>
    <p:extLst>
      <p:ext uri="{BB962C8B-B14F-4D97-AF65-F5344CB8AC3E}">
        <p14:creationId xmlns:p14="http://schemas.microsoft.com/office/powerpoint/2010/main" val="163276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indent="-285750">
              <a:buFont typeface="Wingdings" panose="05000000000000000000" pitchFamily="2" charset="2"/>
              <a:buChar char="Ø"/>
            </a:pPr>
            <a:endParaRPr lang="en-US" b="0" i="0">
              <a:solidFill>
                <a:srgbClr val="1A1816"/>
              </a:solidFill>
              <a:effectLst/>
            </a:endParaRPr>
          </a:p>
        </p:txBody>
      </p:sp>
      <p:sp>
        <p:nvSpPr>
          <p:cNvPr id="9" name="TextBox 8">
            <a:extLst>
              <a:ext uri="{FF2B5EF4-FFF2-40B4-BE49-F238E27FC236}">
                <a16:creationId xmlns:a16="http://schemas.microsoft.com/office/drawing/2014/main" id="{EBABF72A-6421-4C90-8992-83ECBF30BFF3}"/>
              </a:ext>
            </a:extLst>
          </p:cNvPr>
          <p:cNvSpPr txBox="1"/>
          <p:nvPr/>
        </p:nvSpPr>
        <p:spPr>
          <a:xfrm>
            <a:off x="0" y="4507437"/>
            <a:ext cx="8126151" cy="1477328"/>
          </a:xfrm>
          <a:prstGeom prst="rect">
            <a:avLst/>
          </a:prstGeom>
          <a:noFill/>
        </p:spPr>
        <p:txBody>
          <a:bodyPr wrap="square" rtlCol="0">
            <a:spAutoFit/>
          </a:bodyPr>
          <a:lstStyle/>
          <a:p>
            <a:pPr lvl="1"/>
            <a:r>
              <a:rPr lang="en-US" b="0" i="0">
                <a:solidFill>
                  <a:srgbClr val="1A1816"/>
                </a:solidFill>
                <a:effectLst/>
                <a:latin typeface="Oracle Sans"/>
              </a:rPr>
              <a:t>Result Returned – Items returned by the Fast Formula</a:t>
            </a:r>
          </a:p>
          <a:p>
            <a:pPr lvl="1"/>
            <a:r>
              <a:rPr lang="en-US">
                <a:solidFill>
                  <a:srgbClr val="1A1816"/>
                </a:solidFill>
                <a:latin typeface="Oracle Sans"/>
              </a:rPr>
              <a:t>Result Rule</a:t>
            </a:r>
          </a:p>
          <a:p>
            <a:pPr lvl="1"/>
            <a:r>
              <a:rPr lang="en-US">
                <a:solidFill>
                  <a:srgbClr val="1A1816"/>
                </a:solidFill>
                <a:latin typeface="Oracle Sans"/>
              </a:rPr>
              <a:t>	Direct Result – the formula output feeds to the element itself</a:t>
            </a:r>
          </a:p>
          <a:p>
            <a:pPr lvl="1"/>
            <a:r>
              <a:rPr lang="en-US">
                <a:solidFill>
                  <a:srgbClr val="1A1816"/>
                </a:solidFill>
                <a:latin typeface="Oracle Sans"/>
              </a:rPr>
              <a:t>	Indirect Result – the formula output feeds to another element’s input value </a:t>
            </a:r>
          </a:p>
          <a:p>
            <a:pPr lvl="1"/>
            <a:r>
              <a:rPr lang="en-US">
                <a:solidFill>
                  <a:srgbClr val="1A1816"/>
                </a:solidFill>
                <a:latin typeface="Oracle Sans"/>
              </a:rPr>
              <a:t>	Message – returns a message</a:t>
            </a:r>
          </a:p>
        </p:txBody>
      </p:sp>
      <p:pic>
        <p:nvPicPr>
          <p:cNvPr id="4" name="Picture 3">
            <a:extLst>
              <a:ext uri="{FF2B5EF4-FFF2-40B4-BE49-F238E27FC236}">
                <a16:creationId xmlns:a16="http://schemas.microsoft.com/office/drawing/2014/main" id="{8EC1EC9B-CF29-49EE-A49D-FE4766B9F43E}"/>
              </a:ext>
            </a:extLst>
          </p:cNvPr>
          <p:cNvPicPr>
            <a:picLocks noChangeAspect="1"/>
          </p:cNvPicPr>
          <p:nvPr/>
        </p:nvPicPr>
        <p:blipFill>
          <a:blip r:embed="rId2"/>
          <a:stretch>
            <a:fillRect/>
          </a:stretch>
        </p:blipFill>
        <p:spPr>
          <a:xfrm>
            <a:off x="860112" y="540483"/>
            <a:ext cx="10471775" cy="3883352"/>
          </a:xfrm>
          <a:prstGeom prst="rect">
            <a:avLst/>
          </a:prstGeom>
        </p:spPr>
      </p:pic>
    </p:spTree>
    <p:extLst>
      <p:ext uri="{BB962C8B-B14F-4D97-AF65-F5344CB8AC3E}">
        <p14:creationId xmlns:p14="http://schemas.microsoft.com/office/powerpoint/2010/main" val="159380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6C5E5-67FE-4A2C-897D-A81741EB8204}"/>
              </a:ext>
            </a:extLst>
          </p:cNvPr>
          <p:cNvSpPr txBox="1"/>
          <p:nvPr/>
        </p:nvSpPr>
        <p:spPr>
          <a:xfrm>
            <a:off x="97275" y="87549"/>
            <a:ext cx="6167337" cy="369332"/>
          </a:xfrm>
          <a:prstGeom prst="rect">
            <a:avLst/>
          </a:prstGeom>
          <a:noFill/>
        </p:spPr>
        <p:txBody>
          <a:bodyPr wrap="square" rtlCol="0">
            <a:spAutoFit/>
          </a:bodyPr>
          <a:lstStyle/>
          <a:p>
            <a:r>
              <a:rPr kumimoji="0" lang="en-US" sz="1800" b="1" i="0" u="none" strike="noStrike" kern="1200" cap="none" spc="0" normalizeH="0" baseline="0" noProof="0">
                <a:ln>
                  <a:noFill/>
                </a:ln>
                <a:solidFill>
                  <a:prstClr val="black"/>
                </a:solidFill>
                <a:effectLst/>
                <a:uLnTx/>
                <a:uFillTx/>
                <a:latin typeface="Graphik" panose="020B0503030202060203" pitchFamily="34" charset="0"/>
                <a:ea typeface="+mn-ea"/>
                <a:cs typeface="+mn-cs"/>
              </a:rPr>
              <a:t>Oracle HCM | Element Components</a:t>
            </a:r>
            <a:endParaRPr lang="en-US" b="1">
              <a:latin typeface="Graphik" panose="020B0503030202060203" pitchFamily="34" charset="0"/>
            </a:endParaRPr>
          </a:p>
        </p:txBody>
      </p:sp>
      <p:sp>
        <p:nvSpPr>
          <p:cNvPr id="5" name="TextBox 4">
            <a:extLst>
              <a:ext uri="{FF2B5EF4-FFF2-40B4-BE49-F238E27FC236}">
                <a16:creationId xmlns:a16="http://schemas.microsoft.com/office/drawing/2014/main" id="{8C0B4A9B-7D21-439F-AFC4-37B7B00CD707}"/>
              </a:ext>
            </a:extLst>
          </p:cNvPr>
          <p:cNvSpPr txBox="1"/>
          <p:nvPr/>
        </p:nvSpPr>
        <p:spPr>
          <a:xfrm>
            <a:off x="757645" y="676932"/>
            <a:ext cx="5091330" cy="830997"/>
          </a:xfrm>
          <a:prstGeom prst="rect">
            <a:avLst/>
          </a:prstGeom>
          <a:noFill/>
        </p:spPr>
        <p:txBody>
          <a:bodyPr wrap="none" rtlCol="0">
            <a:spAutoFit/>
          </a:bodyPr>
          <a:lstStyle/>
          <a:p>
            <a:r>
              <a:rPr lang="en-US" sz="4800" b="1">
                <a:solidFill>
                  <a:srgbClr val="7030A0"/>
                </a:solidFill>
                <a:latin typeface="Calibri" panose="020F0502020204030204" pitchFamily="34" charset="0"/>
                <a:cs typeface="Calibri" panose="020F0502020204030204" pitchFamily="34" charset="0"/>
              </a:rPr>
              <a:t>Auto-indirect Rules</a:t>
            </a:r>
          </a:p>
        </p:txBody>
      </p:sp>
      <p:sp>
        <p:nvSpPr>
          <p:cNvPr id="8" name="TextBox 7">
            <a:extLst>
              <a:ext uri="{FF2B5EF4-FFF2-40B4-BE49-F238E27FC236}">
                <a16:creationId xmlns:a16="http://schemas.microsoft.com/office/drawing/2014/main" id="{AD7212B3-3E37-4CD3-BE6B-8B2E7322D0B2}"/>
              </a:ext>
            </a:extLst>
          </p:cNvPr>
          <p:cNvSpPr txBox="1"/>
          <p:nvPr/>
        </p:nvSpPr>
        <p:spPr>
          <a:xfrm>
            <a:off x="1097278" y="1727980"/>
            <a:ext cx="7045237" cy="369332"/>
          </a:xfrm>
          <a:prstGeom prst="rect">
            <a:avLst/>
          </a:prstGeom>
          <a:noFill/>
        </p:spPr>
        <p:txBody>
          <a:bodyPr wrap="square" rtlCol="0">
            <a:spAutoFit/>
          </a:bodyPr>
          <a:lstStyle/>
          <a:p>
            <a:pPr marL="285750" indent="-285750">
              <a:buFont typeface="Wingdings" panose="05000000000000000000" pitchFamily="2" charset="2"/>
              <a:buChar char="Ø"/>
            </a:pPr>
            <a:endParaRPr lang="en-US" b="0" i="0">
              <a:solidFill>
                <a:srgbClr val="1A1816"/>
              </a:solidFill>
              <a:effectLst/>
            </a:endParaRPr>
          </a:p>
        </p:txBody>
      </p:sp>
      <p:sp>
        <p:nvSpPr>
          <p:cNvPr id="6" name="TextBox 5">
            <a:extLst>
              <a:ext uri="{FF2B5EF4-FFF2-40B4-BE49-F238E27FC236}">
                <a16:creationId xmlns:a16="http://schemas.microsoft.com/office/drawing/2014/main" id="{E9F42EF5-06EB-423D-8E2C-3B03770CC0A8}"/>
              </a:ext>
            </a:extLst>
          </p:cNvPr>
          <p:cNvSpPr txBox="1"/>
          <p:nvPr/>
        </p:nvSpPr>
        <p:spPr>
          <a:xfrm>
            <a:off x="757645" y="1529029"/>
            <a:ext cx="7045237" cy="1754326"/>
          </a:xfrm>
          <a:prstGeom prst="rect">
            <a:avLst/>
          </a:prstGeom>
          <a:noFill/>
        </p:spPr>
        <p:txBody>
          <a:bodyPr wrap="square" rtlCol="0">
            <a:spAutoFit/>
          </a:bodyPr>
          <a:lstStyle/>
          <a:p>
            <a:pPr lvl="1"/>
            <a:r>
              <a:rPr lang="en-US" b="0" i="0">
                <a:solidFill>
                  <a:srgbClr val="1A1816"/>
                </a:solidFill>
                <a:effectLst/>
                <a:latin typeface="Oracle Sans"/>
              </a:rPr>
              <a:t>When a specific element needs to be triggered but to not assign a specific value to its input value, you can use an Auto Indirect</a:t>
            </a:r>
          </a:p>
          <a:p>
            <a:pPr lvl="1"/>
            <a:endParaRPr lang="en-US">
              <a:solidFill>
                <a:srgbClr val="1A1816"/>
              </a:solidFill>
              <a:latin typeface="Oracle Sans"/>
            </a:endParaRPr>
          </a:p>
          <a:p>
            <a:pPr lvl="1"/>
            <a:r>
              <a:rPr lang="en-US" b="0" i="0">
                <a:solidFill>
                  <a:srgbClr val="1A1816"/>
                </a:solidFill>
                <a:effectLst/>
                <a:latin typeface="Oracle Sans"/>
              </a:rPr>
              <a:t>Unlike in a status processing rule, wherein you specify the target element and target input value, in an auto-indirect you only specify the Element name</a:t>
            </a:r>
          </a:p>
        </p:txBody>
      </p:sp>
      <p:pic>
        <p:nvPicPr>
          <p:cNvPr id="4" name="Picture 3">
            <a:extLst>
              <a:ext uri="{FF2B5EF4-FFF2-40B4-BE49-F238E27FC236}">
                <a16:creationId xmlns:a16="http://schemas.microsoft.com/office/drawing/2014/main" id="{0FABABB4-5043-40C6-BA55-FC700931B084}"/>
              </a:ext>
            </a:extLst>
          </p:cNvPr>
          <p:cNvPicPr>
            <a:picLocks noChangeAspect="1"/>
          </p:cNvPicPr>
          <p:nvPr/>
        </p:nvPicPr>
        <p:blipFill>
          <a:blip r:embed="rId2"/>
          <a:stretch>
            <a:fillRect/>
          </a:stretch>
        </p:blipFill>
        <p:spPr>
          <a:xfrm>
            <a:off x="651390" y="3382301"/>
            <a:ext cx="8641342" cy="2756776"/>
          </a:xfrm>
          <a:prstGeom prst="rect">
            <a:avLst/>
          </a:prstGeom>
          <a:ln>
            <a:solidFill>
              <a:schemeClr val="tx1"/>
            </a:solidFill>
          </a:ln>
        </p:spPr>
      </p:pic>
    </p:spTree>
    <p:extLst>
      <p:ext uri="{BB962C8B-B14F-4D97-AF65-F5344CB8AC3E}">
        <p14:creationId xmlns:p14="http://schemas.microsoft.com/office/powerpoint/2010/main" val="2443009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Arial_210309_Fixed_Accessibility.potx" id="{687E8C61-573D-43ED-A5C0-1A39314E84B6}" vid="{86AF02CE-B477-43CA-99F6-1E81D44BE44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C5DA3FE6529E49884E4B470D3825D2" ma:contentTypeVersion="12" ma:contentTypeDescription="Create a new document." ma:contentTypeScope="" ma:versionID="f36357f947cc974b8f8005da44f3462a">
  <xsd:schema xmlns:xsd="http://www.w3.org/2001/XMLSchema" xmlns:xs="http://www.w3.org/2001/XMLSchema" xmlns:p="http://schemas.microsoft.com/office/2006/metadata/properties" xmlns:ns2="a36f2f05-54d2-4bca-ae88-a1b438363157" xmlns:ns3="2ea2ad9f-d773-4448-99e5-e7a0cf8b712b" targetNamespace="http://schemas.microsoft.com/office/2006/metadata/properties" ma:root="true" ma:fieldsID="0ba869af069a850042d46b76812c8289" ns2:_="" ns3:_="">
    <xsd:import namespace="a36f2f05-54d2-4bca-ae88-a1b438363157"/>
    <xsd:import namespace="2ea2ad9f-d773-4448-99e5-e7a0cf8b71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f2f05-54d2-4bca-ae88-a1b4383631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a2ad9f-d773-4448-99e5-e7a0cf8b712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4DAC9D-2503-4758-87D9-5143E17E0FA9}">
  <ds:schemaRefs>
    <ds:schemaRef ds:uri="2ea2ad9f-d773-4448-99e5-e7a0cf8b712b"/>
    <ds:schemaRef ds:uri="a36f2f05-54d2-4bca-ae88-a1b4383631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8A898B-C86D-4080-B313-6A08EC5C2B37}">
  <ds:schemaRefs>
    <ds:schemaRef ds:uri="http://schemas.microsoft.com/sharepoint/v3/contenttype/forms"/>
  </ds:schemaRefs>
</ds:datastoreItem>
</file>

<file path=customXml/itemProps3.xml><?xml version="1.0" encoding="utf-8"?>
<ds:datastoreItem xmlns:ds="http://schemas.openxmlformats.org/officeDocument/2006/customXml" ds:itemID="{728BE35E-419D-4BA2-9CF6-14113D3782F1}">
  <ds:schemaRefs>
    <ds:schemaRef ds:uri="2ea2ad9f-d773-4448-99e5-e7a0cf8b712b"/>
    <ds:schemaRef ds:uri="a36f2f05-54d2-4bca-ae88-a1b43836315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65</Slides>
  <Notes>6</Notes>
  <HiddenSlides>0</HiddenSlides>
  <ScaleCrop>false</ScaleCrop>
  <HeadingPairs>
    <vt:vector size="4" baseType="variant">
      <vt:variant>
        <vt:lpstr>Theme</vt:lpstr>
      </vt:variant>
      <vt:variant>
        <vt:i4>3</vt:i4>
      </vt:variant>
      <vt:variant>
        <vt:lpstr>Slide Titles</vt:lpstr>
      </vt:variant>
      <vt:variant>
        <vt:i4>65</vt:i4>
      </vt:variant>
    </vt:vector>
  </HeadingPairs>
  <TitlesOfParts>
    <vt:vector size="68" baseType="lpstr">
      <vt:lpstr>Office Theme</vt:lpstr>
      <vt:lpstr>1_Office Theme</vt:lpstr>
      <vt:lpstr>Accenture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Akram, Thermina Ann L.</dc:creator>
  <cp:revision>1</cp:revision>
  <dcterms:created xsi:type="dcterms:W3CDTF">2020-08-20T01:43:54Z</dcterms:created>
  <dcterms:modified xsi:type="dcterms:W3CDTF">2021-10-21T06:22:54Z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0x01010065C5DA3FE6529E49884E4B470D3825D2</vt:lpwstr>
  </property>
</Properties>
</file>